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44" r:id="rId1"/>
  </p:sldMasterIdLst>
  <p:notesMasterIdLst>
    <p:notesMasterId r:id="rId35"/>
  </p:notesMasterIdLst>
  <p:handoutMasterIdLst>
    <p:handoutMasterId r:id="rId36"/>
  </p:handoutMasterIdLst>
  <p:sldIdLst>
    <p:sldId id="311" r:id="rId2"/>
    <p:sldId id="284" r:id="rId3"/>
    <p:sldId id="285" r:id="rId4"/>
    <p:sldId id="301" r:id="rId5"/>
    <p:sldId id="263" r:id="rId6"/>
    <p:sldId id="264" r:id="rId7"/>
    <p:sldId id="287" r:id="rId8"/>
    <p:sldId id="286" r:id="rId9"/>
    <p:sldId id="268" r:id="rId10"/>
    <p:sldId id="288" r:id="rId11"/>
    <p:sldId id="290" r:id="rId12"/>
    <p:sldId id="265" r:id="rId13"/>
    <p:sldId id="289" r:id="rId14"/>
    <p:sldId id="267" r:id="rId15"/>
    <p:sldId id="293" r:id="rId16"/>
    <p:sldId id="296" r:id="rId17"/>
    <p:sldId id="295" r:id="rId18"/>
    <p:sldId id="291" r:id="rId19"/>
    <p:sldId id="294" r:id="rId20"/>
    <p:sldId id="304" r:id="rId21"/>
    <p:sldId id="266" r:id="rId22"/>
    <p:sldId id="300" r:id="rId23"/>
    <p:sldId id="276" r:id="rId24"/>
    <p:sldId id="277" r:id="rId25"/>
    <p:sldId id="303" r:id="rId26"/>
    <p:sldId id="270" r:id="rId27"/>
    <p:sldId id="299" r:id="rId28"/>
    <p:sldId id="309" r:id="rId29"/>
    <p:sldId id="282" r:id="rId30"/>
    <p:sldId id="298" r:id="rId31"/>
    <p:sldId id="297" r:id="rId32"/>
    <p:sldId id="308" r:id="rId33"/>
    <p:sldId id="312" r:id="rId34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336699"/>
    <a:srgbClr val="0066CC"/>
    <a:srgbClr val="0000FF"/>
    <a:srgbClr val="FF762F"/>
    <a:srgbClr val="DD3137"/>
    <a:srgbClr val="A4B59B"/>
    <a:srgbClr val="A4B70A"/>
    <a:srgbClr val="CCCCCC"/>
    <a:srgbClr val="009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226" autoAdjust="0"/>
  </p:normalViewPr>
  <p:slideViewPr>
    <p:cSldViewPr snapToGrid="0" snapToObjects="1">
      <p:cViewPr varScale="1">
        <p:scale>
          <a:sx n="110" d="100"/>
          <a:sy n="110" d="100"/>
        </p:scale>
        <p:origin x="630" y="9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126AFDB-A4FA-4051-AB58-6D03EAC3BA8E}" type="datetimeFigureOut">
              <a:rPr lang="es-ES"/>
              <a:pPr>
                <a:defRPr/>
              </a:pPr>
              <a:t>30/07/2021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00AD7C1-2705-4351-9B9B-86F3195247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48055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8AA035C-78E8-4B1B-B0F4-74768E556F68}" type="datetimeFigureOut">
              <a:rPr lang="es-ES"/>
              <a:pPr>
                <a:defRPr/>
              </a:pPr>
              <a:t>30/07/2021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CAD3286-81A8-4453-86FA-A47F853F5CC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30008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52758-05B9-0645-B5E8-3DAADE25CF31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8381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AD3286-81A8-4453-86FA-A47F853F5CC4}" type="slidenum">
              <a:rPr lang="es-ES" smtClean="0"/>
              <a:pPr>
                <a:defRPr/>
              </a:pPr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2286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52758-05B9-0645-B5E8-3DAADE25CF31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4536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14340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8C4948E-DF5B-4852-9B83-2E650624EC8E}" type="slidenum">
              <a:rPr lang="es-ES" altLang="es-E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63081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TRADA PRESENTA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8D0CA918-47AA-C645-AF18-CDECB2B685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3" r="2022"/>
          <a:stretch/>
        </p:blipFill>
        <p:spPr>
          <a:xfrm>
            <a:off x="-18395" y="18937"/>
            <a:ext cx="12190412" cy="6859588"/>
          </a:xfrm>
          <a:prstGeom prst="rect">
            <a:avLst/>
          </a:prstGeom>
        </p:spPr>
      </p:pic>
      <p:sp>
        <p:nvSpPr>
          <p:cNvPr id="14" name="3 Rectángulo">
            <a:extLst>
              <a:ext uri="{FF2B5EF4-FFF2-40B4-BE49-F238E27FC236}">
                <a16:creationId xmlns:a16="http://schemas.microsoft.com/office/drawing/2014/main" xmlns="" id="{124FF216-4F23-A042-9E9C-898B4C492855}"/>
              </a:ext>
            </a:extLst>
          </p:cNvPr>
          <p:cNvSpPr/>
          <p:nvPr/>
        </p:nvSpPr>
        <p:spPr>
          <a:xfrm>
            <a:off x="-18394" y="10429"/>
            <a:ext cx="12208808" cy="686809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5300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12">
            <a:extLst>
              <a:ext uri="{FF2B5EF4-FFF2-40B4-BE49-F238E27FC236}">
                <a16:creationId xmlns:a16="http://schemas.microsoft.com/office/drawing/2014/main" xmlns="" id="{1994F654-D10B-9A41-B006-252E4666347B}"/>
              </a:ext>
            </a:extLst>
          </p:cNvPr>
          <p:cNvSpPr/>
          <p:nvPr/>
        </p:nvSpPr>
        <p:spPr>
          <a:xfrm>
            <a:off x="871120" y="3485296"/>
            <a:ext cx="930303" cy="144016"/>
          </a:xfrm>
          <a:prstGeom prst="rect">
            <a:avLst/>
          </a:prstGeom>
          <a:solidFill>
            <a:srgbClr val="D93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4700EC7A-3860-F24D-91FE-2735753C66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29" y="408521"/>
            <a:ext cx="5270003" cy="124358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D16F5658-DEF3-0A4A-9657-1352DCBC9EA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88" y="5122508"/>
            <a:ext cx="2194570" cy="106284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36F7556D-DF10-A34F-9A12-849C23CA2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044" y="537146"/>
            <a:ext cx="483781" cy="660400"/>
          </a:xfrm>
          <a:prstGeom prst="rect">
            <a:avLst/>
          </a:prstGeom>
        </p:spPr>
      </p:pic>
      <p:sp>
        <p:nvSpPr>
          <p:cNvPr id="13" name="Marcador de texto 12">
            <a:extLst>
              <a:ext uri="{FF2B5EF4-FFF2-40B4-BE49-F238E27FC236}">
                <a16:creationId xmlns:a16="http://schemas.microsoft.com/office/drawing/2014/main" xmlns="" id="{7622A4FC-F0F0-6044-817F-8A970FA388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121" y="1992312"/>
            <a:ext cx="9650830" cy="1380392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48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Título</a:t>
            </a:r>
          </a:p>
          <a:p>
            <a:pPr lvl="0"/>
            <a:r>
              <a:rPr lang="es-ES" dirty="0"/>
              <a:t>Presentación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457B3154-FE4D-F948-BEAC-7CFBC1D3647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2" y="5310040"/>
            <a:ext cx="3929120" cy="68777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C5DE52F0-7BE1-41D4-9B60-FA845BBFCDB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519" y="5084337"/>
            <a:ext cx="1101012" cy="110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8961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ICON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D6885492-6B30-CB47-8DE3-7A27C9E502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075" y="2095253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7134AD98-7DD7-E448-BFA1-A21E2218AE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36847" y="2226344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xmlns="" id="{BFC3A1FF-A053-A941-8EA0-37E20C2C879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1473201"/>
            <a:ext cx="11566525" cy="355036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43" name="Marcador de posición de imagen 3">
            <a:extLst>
              <a:ext uri="{FF2B5EF4-FFF2-40B4-BE49-F238E27FC236}">
                <a16:creationId xmlns:a16="http://schemas.microsoft.com/office/drawing/2014/main" xmlns="" id="{1E47CEFA-D65C-4A48-9B87-12E3F928F85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6075" y="2941215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6" name="Marcador de posición de imagen 3">
            <a:extLst>
              <a:ext uri="{FF2B5EF4-FFF2-40B4-BE49-F238E27FC236}">
                <a16:creationId xmlns:a16="http://schemas.microsoft.com/office/drawing/2014/main" xmlns="" id="{59FE2D01-D57E-D949-9DCB-D5341EB4192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46075" y="3787177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7" name="Marcador de posición de imagen 3">
            <a:extLst>
              <a:ext uri="{FF2B5EF4-FFF2-40B4-BE49-F238E27FC236}">
                <a16:creationId xmlns:a16="http://schemas.microsoft.com/office/drawing/2014/main" xmlns="" id="{A3143C31-BF2F-C24D-97F8-EB4B4051464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6075" y="4633139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8" name="Marcador de posición de imagen 3">
            <a:extLst>
              <a:ext uri="{FF2B5EF4-FFF2-40B4-BE49-F238E27FC236}">
                <a16:creationId xmlns:a16="http://schemas.microsoft.com/office/drawing/2014/main" xmlns="" id="{62C77D74-CFA9-7F44-A027-333742CDF78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46075" y="5479103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9" name="Marcador de texto 9">
            <a:extLst>
              <a:ext uri="{FF2B5EF4-FFF2-40B4-BE49-F238E27FC236}">
                <a16:creationId xmlns:a16="http://schemas.microsoft.com/office/drawing/2014/main" xmlns="" id="{A660A342-B4DD-2046-B1EB-52D7C9028F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36847" y="3050591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70" name="Marcador de texto 9">
            <a:extLst>
              <a:ext uri="{FF2B5EF4-FFF2-40B4-BE49-F238E27FC236}">
                <a16:creationId xmlns:a16="http://schemas.microsoft.com/office/drawing/2014/main" xmlns="" id="{2D85C097-6F57-8846-928E-1973A4E68C4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36847" y="3900596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71" name="Marcador de texto 9">
            <a:extLst>
              <a:ext uri="{FF2B5EF4-FFF2-40B4-BE49-F238E27FC236}">
                <a16:creationId xmlns:a16="http://schemas.microsoft.com/office/drawing/2014/main" xmlns="" id="{5DCE73BA-F9AF-2842-A3E1-6A02BA9D1C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36847" y="4724844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72" name="Marcador de texto 9">
            <a:extLst>
              <a:ext uri="{FF2B5EF4-FFF2-40B4-BE49-F238E27FC236}">
                <a16:creationId xmlns:a16="http://schemas.microsoft.com/office/drawing/2014/main" xmlns="" id="{BE95412D-0AB3-C642-B9AD-A45416AD07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36847" y="5523334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73" name="Marcador de posición de imagen 3">
            <a:extLst>
              <a:ext uri="{FF2B5EF4-FFF2-40B4-BE49-F238E27FC236}">
                <a16:creationId xmlns:a16="http://schemas.microsoft.com/office/drawing/2014/main" xmlns="" id="{3447F7F3-004F-7545-B820-2E28D32DAEB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665141" y="2199296"/>
            <a:ext cx="2314886" cy="231488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74" name="Marcador de texto 9">
            <a:extLst>
              <a:ext uri="{FF2B5EF4-FFF2-40B4-BE49-F238E27FC236}">
                <a16:creationId xmlns:a16="http://schemas.microsoft.com/office/drawing/2014/main" xmlns="" id="{322AF44F-41E0-6E4E-A58F-EE37537192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5141" y="4968539"/>
            <a:ext cx="2314886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75" name="Marcador de posición de imagen 3">
            <a:extLst>
              <a:ext uri="{FF2B5EF4-FFF2-40B4-BE49-F238E27FC236}">
                <a16:creationId xmlns:a16="http://schemas.microsoft.com/office/drawing/2014/main" xmlns="" id="{A029BC6E-020D-944E-9F72-501268E61DB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19581" y="2199296"/>
            <a:ext cx="2314886" cy="231488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76" name="Marcador de texto 9">
            <a:extLst>
              <a:ext uri="{FF2B5EF4-FFF2-40B4-BE49-F238E27FC236}">
                <a16:creationId xmlns:a16="http://schemas.microsoft.com/office/drawing/2014/main" xmlns="" id="{FC8C31F4-E69D-EF4D-8173-1250E1FF69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9581" y="4968539"/>
            <a:ext cx="2314886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77" name="Marcador de posición de imagen 3">
            <a:extLst>
              <a:ext uri="{FF2B5EF4-FFF2-40B4-BE49-F238E27FC236}">
                <a16:creationId xmlns:a16="http://schemas.microsoft.com/office/drawing/2014/main" xmlns="" id="{C1F3E7B7-69B5-3540-B66E-153BC256E9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574021" y="2199296"/>
            <a:ext cx="2314886" cy="231488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78" name="Marcador de texto 9">
            <a:extLst>
              <a:ext uri="{FF2B5EF4-FFF2-40B4-BE49-F238E27FC236}">
                <a16:creationId xmlns:a16="http://schemas.microsoft.com/office/drawing/2014/main" xmlns="" id="{F26B0219-8A20-4D43-90A0-24D17582C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81755" y="4968539"/>
            <a:ext cx="2307152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35" name="Rectángulo 12">
            <a:extLst>
              <a:ext uri="{FF2B5EF4-FFF2-40B4-BE49-F238E27FC236}">
                <a16:creationId xmlns:a16="http://schemas.microsoft.com/office/drawing/2014/main" xmlns="" id="{9013B1C5-8E93-E842-85CB-C8961E1790C4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36" name="Marcador de texto 25">
            <a:extLst>
              <a:ext uri="{FF2B5EF4-FFF2-40B4-BE49-F238E27FC236}">
                <a16:creationId xmlns:a16="http://schemas.microsoft.com/office/drawing/2014/main" xmlns="" id="{7F968C26-4BDE-3B45-B09E-246F65B55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xmlns="" id="{19B8AD61-2CA7-F941-93D1-A6DB1CADE9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xmlns="" id="{36C9B92D-867F-164B-AC15-01412B4E6B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4973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IDO ICON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D6885492-6B30-CB47-8DE3-7A27C9E502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075" y="2080262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7134AD98-7DD7-E448-BFA1-A21E2218AE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36848" y="2211353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xmlns="" id="{BFC3A1FF-A053-A941-8EA0-37E20C2C879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1473201"/>
            <a:ext cx="11566525" cy="355036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43" name="Marcador de posición de imagen 3">
            <a:extLst>
              <a:ext uri="{FF2B5EF4-FFF2-40B4-BE49-F238E27FC236}">
                <a16:creationId xmlns:a16="http://schemas.microsoft.com/office/drawing/2014/main" xmlns="" id="{1E47CEFA-D65C-4A48-9B87-12E3F928F85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6075" y="2926224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6" name="Marcador de posición de imagen 3">
            <a:extLst>
              <a:ext uri="{FF2B5EF4-FFF2-40B4-BE49-F238E27FC236}">
                <a16:creationId xmlns:a16="http://schemas.microsoft.com/office/drawing/2014/main" xmlns="" id="{59FE2D01-D57E-D949-9DCB-D5341EB4192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46075" y="3772186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7" name="Marcador de posición de imagen 3">
            <a:extLst>
              <a:ext uri="{FF2B5EF4-FFF2-40B4-BE49-F238E27FC236}">
                <a16:creationId xmlns:a16="http://schemas.microsoft.com/office/drawing/2014/main" xmlns="" id="{A3143C31-BF2F-C24D-97F8-EB4B4051464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6075" y="4618148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8" name="Marcador de posición de imagen 3">
            <a:extLst>
              <a:ext uri="{FF2B5EF4-FFF2-40B4-BE49-F238E27FC236}">
                <a16:creationId xmlns:a16="http://schemas.microsoft.com/office/drawing/2014/main" xmlns="" id="{62C77D74-CFA9-7F44-A027-333742CDF78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46075" y="5464112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9" name="Marcador de texto 9">
            <a:extLst>
              <a:ext uri="{FF2B5EF4-FFF2-40B4-BE49-F238E27FC236}">
                <a16:creationId xmlns:a16="http://schemas.microsoft.com/office/drawing/2014/main" xmlns="" id="{A660A342-B4DD-2046-B1EB-52D7C9028F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36848" y="3035600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70" name="Marcador de texto 9">
            <a:extLst>
              <a:ext uri="{FF2B5EF4-FFF2-40B4-BE49-F238E27FC236}">
                <a16:creationId xmlns:a16="http://schemas.microsoft.com/office/drawing/2014/main" xmlns="" id="{2D85C097-6F57-8846-928E-1973A4E68C4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36848" y="3885605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71" name="Marcador de texto 9">
            <a:extLst>
              <a:ext uri="{FF2B5EF4-FFF2-40B4-BE49-F238E27FC236}">
                <a16:creationId xmlns:a16="http://schemas.microsoft.com/office/drawing/2014/main" xmlns="" id="{5DCE73BA-F9AF-2842-A3E1-6A02BA9D1C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36848" y="4709853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72" name="Marcador de texto 9">
            <a:extLst>
              <a:ext uri="{FF2B5EF4-FFF2-40B4-BE49-F238E27FC236}">
                <a16:creationId xmlns:a16="http://schemas.microsoft.com/office/drawing/2014/main" xmlns="" id="{BE95412D-0AB3-C642-B9AD-A45416AD07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36848" y="5508343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:a16="http://schemas.microsoft.com/office/drawing/2014/main" xmlns="" id="{06518AB9-2C6D-DC44-81E0-C67559154B81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654409" y="2179999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2" name="Marcador de texto 9">
            <a:extLst>
              <a:ext uri="{FF2B5EF4-FFF2-40B4-BE49-F238E27FC236}">
                <a16:creationId xmlns:a16="http://schemas.microsoft.com/office/drawing/2014/main" xmlns="" id="{1AFE3FB7-C1DF-9845-93AF-F343CF5768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49174" y="3420515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35" name="Marcador de posición de imagen 3">
            <a:extLst>
              <a:ext uri="{FF2B5EF4-FFF2-40B4-BE49-F238E27FC236}">
                <a16:creationId xmlns:a16="http://schemas.microsoft.com/office/drawing/2014/main" xmlns="" id="{2C6D9EBE-8DF5-9E49-8312-8C3F0A3AA0A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576223" y="2179999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7" name="Marcador de posición de imagen 3">
            <a:extLst>
              <a:ext uri="{FF2B5EF4-FFF2-40B4-BE49-F238E27FC236}">
                <a16:creationId xmlns:a16="http://schemas.microsoft.com/office/drawing/2014/main" xmlns="" id="{D1B062DD-C0A7-7F49-B708-0337A4767EC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98037" y="2179999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9" name="Marcador de posición de imagen 3">
            <a:extLst>
              <a:ext uri="{FF2B5EF4-FFF2-40B4-BE49-F238E27FC236}">
                <a16:creationId xmlns:a16="http://schemas.microsoft.com/office/drawing/2014/main" xmlns="" id="{BDF0001D-A4DD-4443-9345-FEDB37C0544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419852" y="2179999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7" name="Marcador de posición de imagen 3">
            <a:extLst>
              <a:ext uri="{FF2B5EF4-FFF2-40B4-BE49-F238E27FC236}">
                <a16:creationId xmlns:a16="http://schemas.microsoft.com/office/drawing/2014/main" xmlns="" id="{FCB9053B-9E19-3249-ADDF-429F84C250E7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654409" y="4292135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8" name="Marcador de texto 9">
            <a:extLst>
              <a:ext uri="{FF2B5EF4-FFF2-40B4-BE49-F238E27FC236}">
                <a16:creationId xmlns:a16="http://schemas.microsoft.com/office/drawing/2014/main" xmlns="" id="{2427998D-5E7B-E846-A594-C19877B254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449174" y="5532651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5</a:t>
            </a:r>
          </a:p>
        </p:txBody>
      </p:sp>
      <p:sp>
        <p:nvSpPr>
          <p:cNvPr id="62" name="Marcador de texto 9">
            <a:extLst>
              <a:ext uri="{FF2B5EF4-FFF2-40B4-BE49-F238E27FC236}">
                <a16:creationId xmlns:a16="http://schemas.microsoft.com/office/drawing/2014/main" xmlns="" id="{37CA7AB8-83DB-6A4A-9A2B-75A101C203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81005" y="3420515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63" name="Marcador de posición de imagen 3">
            <a:extLst>
              <a:ext uri="{FF2B5EF4-FFF2-40B4-BE49-F238E27FC236}">
                <a16:creationId xmlns:a16="http://schemas.microsoft.com/office/drawing/2014/main" xmlns="" id="{CD73D10A-DDF4-C343-A612-CA91AF85DC0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586240" y="4292135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64" name="Marcador de texto 9">
            <a:extLst>
              <a:ext uri="{FF2B5EF4-FFF2-40B4-BE49-F238E27FC236}">
                <a16:creationId xmlns:a16="http://schemas.microsoft.com/office/drawing/2014/main" xmlns="" id="{00DFAB78-5118-5640-B1BC-1C00CCF0D42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81005" y="5532651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6</a:t>
            </a:r>
          </a:p>
        </p:txBody>
      </p:sp>
      <p:sp>
        <p:nvSpPr>
          <p:cNvPr id="65" name="Marcador de texto 9">
            <a:extLst>
              <a:ext uri="{FF2B5EF4-FFF2-40B4-BE49-F238E27FC236}">
                <a16:creationId xmlns:a16="http://schemas.microsoft.com/office/drawing/2014/main" xmlns="" id="{7E9BDA84-6EC3-C24A-AF10-E1659D8254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48442" y="3420515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66" name="Marcador de posición de imagen 3">
            <a:extLst>
              <a:ext uri="{FF2B5EF4-FFF2-40B4-BE49-F238E27FC236}">
                <a16:creationId xmlns:a16="http://schemas.microsoft.com/office/drawing/2014/main" xmlns="" id="{4CA291BF-9F42-D74A-839C-0A4445C9AD0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8453677" y="4292135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67" name="Marcador de texto 9">
            <a:extLst>
              <a:ext uri="{FF2B5EF4-FFF2-40B4-BE49-F238E27FC236}">
                <a16:creationId xmlns:a16="http://schemas.microsoft.com/office/drawing/2014/main" xmlns="" id="{14D3303D-CB1C-524F-A33B-DC2D12A8E48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48442" y="5532651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7</a:t>
            </a:r>
          </a:p>
        </p:txBody>
      </p:sp>
      <p:sp>
        <p:nvSpPr>
          <p:cNvPr id="79" name="Marcador de texto 9">
            <a:extLst>
              <a:ext uri="{FF2B5EF4-FFF2-40B4-BE49-F238E27FC236}">
                <a16:creationId xmlns:a16="http://schemas.microsoft.com/office/drawing/2014/main" xmlns="" id="{4F95551C-A76D-BE42-BB45-BA2BEDEEFCE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93152" y="3420515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80" name="Marcador de posición de imagen 3">
            <a:extLst>
              <a:ext uri="{FF2B5EF4-FFF2-40B4-BE49-F238E27FC236}">
                <a16:creationId xmlns:a16="http://schemas.microsoft.com/office/drawing/2014/main" xmlns="" id="{1E00145A-F9C8-D748-8DF4-BC84859EA20F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0398387" y="4292135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81" name="Marcador de texto 9">
            <a:extLst>
              <a:ext uri="{FF2B5EF4-FFF2-40B4-BE49-F238E27FC236}">
                <a16:creationId xmlns:a16="http://schemas.microsoft.com/office/drawing/2014/main" xmlns="" id="{80032316-E6AB-7A4A-8FEA-F9B450BC968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93152" y="5532651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8</a:t>
            </a:r>
          </a:p>
        </p:txBody>
      </p:sp>
      <p:sp>
        <p:nvSpPr>
          <p:cNvPr id="44" name="Rectángulo 12">
            <a:extLst>
              <a:ext uri="{FF2B5EF4-FFF2-40B4-BE49-F238E27FC236}">
                <a16:creationId xmlns:a16="http://schemas.microsoft.com/office/drawing/2014/main" xmlns="" id="{2237040F-D2B8-064E-B967-443E2FC6BF95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45" name="Marcador de texto 25">
            <a:extLst>
              <a:ext uri="{FF2B5EF4-FFF2-40B4-BE49-F238E27FC236}">
                <a16:creationId xmlns:a16="http://schemas.microsoft.com/office/drawing/2014/main" xmlns="" id="{AC66469C-DE26-4C4D-9888-81E9098D89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xmlns="" id="{6B1ACD21-8107-2F45-88C1-54868BD745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xmlns="" id="{C41EB934-A0C0-404D-A309-C8246653DF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5133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NU ICON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32BD83D9-CEF5-C344-9D3D-BA6AC5780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075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xmlns="" id="{FDE355DD-4393-8C48-BC8F-87F25D90606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89807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xmlns="" id="{51036407-3A57-4F48-9886-608C5AEBEA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33539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:a16="http://schemas.microsoft.com/office/drawing/2014/main" xmlns="" id="{09758F51-7061-C24E-8BAB-360D5D83B0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7271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xmlns="" id="{0D8282EF-CDF5-6D49-BF51-D6FC461C93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721003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:a16="http://schemas.microsoft.com/office/drawing/2014/main" xmlns="" id="{4B2EB426-EADE-D147-A3E8-1F63CFB20D7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64735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xmlns="" id="{316AE166-783B-684F-A1CC-2F2C4DFBBA9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08467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:a16="http://schemas.microsoft.com/office/drawing/2014/main" xmlns="" id="{02F55CA6-EFBB-FA4C-8235-F175A69F15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52200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2413156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5294E36E-ED41-7945-A086-7B1D63DA1407}"/>
              </a:ext>
            </a:extLst>
          </p:cNvPr>
          <p:cNvSpPr/>
          <p:nvPr/>
        </p:nvSpPr>
        <p:spPr>
          <a:xfrm>
            <a:off x="346075" y="2044063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19D29D73-25AA-8246-8454-17979C239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1377253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8D1BDB8B-F843-9D4C-8F13-78D9D57AAD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978F109E-4C71-A445-958E-114C6CB349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  <p:sp>
        <p:nvSpPr>
          <p:cNvPr id="32" name="Marcador de posición de imagen 3">
            <a:extLst>
              <a:ext uri="{FF2B5EF4-FFF2-40B4-BE49-F238E27FC236}">
                <a16:creationId xmlns:a16="http://schemas.microsoft.com/office/drawing/2014/main" xmlns="" id="{B2D43F95-DA12-EF41-8E10-0D1EB3045D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46075" y="3351653"/>
            <a:ext cx="1855788" cy="185578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3" name="Marcador de texto 9">
            <a:extLst>
              <a:ext uri="{FF2B5EF4-FFF2-40B4-BE49-F238E27FC236}">
                <a16:creationId xmlns:a16="http://schemas.microsoft.com/office/drawing/2014/main" xmlns="" id="{AA1C2BDE-A8EB-8948-AF13-13B199AAD1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5503251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34" name="Marcador de posición de imagen 3">
            <a:extLst>
              <a:ext uri="{FF2B5EF4-FFF2-40B4-BE49-F238E27FC236}">
                <a16:creationId xmlns:a16="http://schemas.microsoft.com/office/drawing/2014/main" xmlns="" id="{F4733AA5-9DD3-5E4E-B42C-85E6D44399E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768553" y="3351653"/>
            <a:ext cx="1855788" cy="185578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5" name="Marcador de texto 9">
            <a:extLst>
              <a:ext uri="{FF2B5EF4-FFF2-40B4-BE49-F238E27FC236}">
                <a16:creationId xmlns:a16="http://schemas.microsoft.com/office/drawing/2014/main" xmlns="" id="{EF2123E3-6D8B-6243-941A-D57C114F1E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57628" y="5503251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36" name="Marcador de posición de imagen 3">
            <a:extLst>
              <a:ext uri="{FF2B5EF4-FFF2-40B4-BE49-F238E27FC236}">
                <a16:creationId xmlns:a16="http://schemas.microsoft.com/office/drawing/2014/main" xmlns="" id="{5AC7677F-2D72-0046-9526-A1A96ED6CBE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91031" y="3351653"/>
            <a:ext cx="1855788" cy="185578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7" name="Marcador de texto 9">
            <a:extLst>
              <a:ext uri="{FF2B5EF4-FFF2-40B4-BE49-F238E27FC236}">
                <a16:creationId xmlns:a16="http://schemas.microsoft.com/office/drawing/2014/main" xmlns="" id="{9558FDB0-83B7-A945-8626-0BB62221D8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91031" y="5503251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38" name="Marcador de posición de imagen 3">
            <a:extLst>
              <a:ext uri="{FF2B5EF4-FFF2-40B4-BE49-F238E27FC236}">
                <a16:creationId xmlns:a16="http://schemas.microsoft.com/office/drawing/2014/main" xmlns="" id="{27E34458-60C0-3741-AB90-E4B0F62168C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613509" y="3351653"/>
            <a:ext cx="1855788" cy="185578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9" name="Marcador de texto 9">
            <a:extLst>
              <a:ext uri="{FF2B5EF4-FFF2-40B4-BE49-F238E27FC236}">
                <a16:creationId xmlns:a16="http://schemas.microsoft.com/office/drawing/2014/main" xmlns="" id="{25A92243-ECD3-E04E-900F-3E376E2B07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13509" y="5503251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40" name="Marcador de posición de imagen 3">
            <a:extLst>
              <a:ext uri="{FF2B5EF4-FFF2-40B4-BE49-F238E27FC236}">
                <a16:creationId xmlns:a16="http://schemas.microsoft.com/office/drawing/2014/main" xmlns="" id="{382D5E37-7509-7B4C-8356-1CC387EF981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035986" y="3351653"/>
            <a:ext cx="1855788" cy="185578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1" name="Marcador de texto 9">
            <a:extLst>
              <a:ext uri="{FF2B5EF4-FFF2-40B4-BE49-F238E27FC236}">
                <a16:creationId xmlns:a16="http://schemas.microsoft.com/office/drawing/2014/main" xmlns="" id="{02FE3C98-EB96-C146-86AF-AB56FD1D9D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035986" y="5503251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5</a:t>
            </a:r>
          </a:p>
        </p:txBody>
      </p:sp>
    </p:spTree>
    <p:extLst>
      <p:ext uri="{BB962C8B-B14F-4D97-AF65-F5344CB8AC3E}">
        <p14:creationId xmlns:p14="http://schemas.microsoft.com/office/powerpoint/2010/main" val="275359485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NU ICON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32BD83D9-CEF5-C344-9D3D-BA6AC5780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075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xmlns="" id="{FDE355DD-4393-8C48-BC8F-87F25D90606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89807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xmlns="" id="{51036407-3A57-4F48-9886-608C5AEBEA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33539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:a16="http://schemas.microsoft.com/office/drawing/2014/main" xmlns="" id="{09758F51-7061-C24E-8BAB-360D5D83B0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7271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xmlns="" id="{0D8282EF-CDF5-6D49-BF51-D6FC461C93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721003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:a16="http://schemas.microsoft.com/office/drawing/2014/main" xmlns="" id="{4B2EB426-EADE-D147-A3E8-1F63CFB20D7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64735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xmlns="" id="{316AE166-783B-684F-A1CC-2F2C4DFBBA9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08467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:a16="http://schemas.microsoft.com/office/drawing/2014/main" xmlns="" id="{02F55CA6-EFBB-FA4C-8235-F175A69F15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52200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2413156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5294E36E-ED41-7945-A086-7B1D63DA1407}"/>
              </a:ext>
            </a:extLst>
          </p:cNvPr>
          <p:cNvSpPr/>
          <p:nvPr/>
        </p:nvSpPr>
        <p:spPr>
          <a:xfrm>
            <a:off x="346075" y="2044063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19D29D73-25AA-8246-8454-17979C239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1377253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8D1BDB8B-F843-9D4C-8F13-78D9D57AAD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978F109E-4C71-A445-958E-114C6CB349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  <p:sp>
        <p:nvSpPr>
          <p:cNvPr id="42" name="Marcador de posición de imagen 3">
            <a:extLst>
              <a:ext uri="{FF2B5EF4-FFF2-40B4-BE49-F238E27FC236}">
                <a16:creationId xmlns:a16="http://schemas.microsoft.com/office/drawing/2014/main" xmlns="" id="{987CB851-7FDC-AE4B-A23E-E74EE495D5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46075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3" name="Marcador de texto 9">
            <a:extLst>
              <a:ext uri="{FF2B5EF4-FFF2-40B4-BE49-F238E27FC236}">
                <a16:creationId xmlns:a16="http://schemas.microsoft.com/office/drawing/2014/main" xmlns="" id="{AAA83588-B800-0E46-B41C-63F3F0D2B2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4" name="Marcador de posición de imagen 3">
            <a:extLst>
              <a:ext uri="{FF2B5EF4-FFF2-40B4-BE49-F238E27FC236}">
                <a16:creationId xmlns:a16="http://schemas.microsoft.com/office/drawing/2014/main" xmlns="" id="{BB822B2F-D267-0644-A31E-F599127E751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86869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5" name="Marcador de texto 9">
            <a:extLst>
              <a:ext uri="{FF2B5EF4-FFF2-40B4-BE49-F238E27FC236}">
                <a16:creationId xmlns:a16="http://schemas.microsoft.com/office/drawing/2014/main" xmlns="" id="{3981377F-E9C3-9943-9228-74050DBBAB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84725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6" name="Marcador de posición de imagen 3">
            <a:extLst>
              <a:ext uri="{FF2B5EF4-FFF2-40B4-BE49-F238E27FC236}">
                <a16:creationId xmlns:a16="http://schemas.microsoft.com/office/drawing/2014/main" xmlns="" id="{9C317F13-FDF8-F246-93A2-CD1CFCEFFD3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827663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7" name="Marcador de texto 9">
            <a:extLst>
              <a:ext uri="{FF2B5EF4-FFF2-40B4-BE49-F238E27FC236}">
                <a16:creationId xmlns:a16="http://schemas.microsoft.com/office/drawing/2014/main" xmlns="" id="{1F7E3685-7430-E441-9494-2B32880013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33275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8" name="Marcador de posición de imagen 3">
            <a:extLst>
              <a:ext uri="{FF2B5EF4-FFF2-40B4-BE49-F238E27FC236}">
                <a16:creationId xmlns:a16="http://schemas.microsoft.com/office/drawing/2014/main" xmlns="" id="{1BE1DA88-8928-9446-9574-362697FBC71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568457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9" name="Marcador de texto 9">
            <a:extLst>
              <a:ext uri="{FF2B5EF4-FFF2-40B4-BE49-F238E27FC236}">
                <a16:creationId xmlns:a16="http://schemas.microsoft.com/office/drawing/2014/main" xmlns="" id="{3D0B64DD-B14C-2642-AEE9-C17F114B570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60699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0" name="Marcador de posición de imagen 3">
            <a:extLst>
              <a:ext uri="{FF2B5EF4-FFF2-40B4-BE49-F238E27FC236}">
                <a16:creationId xmlns:a16="http://schemas.microsoft.com/office/drawing/2014/main" xmlns="" id="{5353CC2A-58BC-FD49-9306-EFDAB2A58EB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309251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1" name="Marcador de texto 9">
            <a:extLst>
              <a:ext uri="{FF2B5EF4-FFF2-40B4-BE49-F238E27FC236}">
                <a16:creationId xmlns:a16="http://schemas.microsoft.com/office/drawing/2014/main" xmlns="" id="{338215D0-BE47-784C-8F4E-5FDC31EF24B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09249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2" name="Marcador de posición de imagen 3">
            <a:extLst>
              <a:ext uri="{FF2B5EF4-FFF2-40B4-BE49-F238E27FC236}">
                <a16:creationId xmlns:a16="http://schemas.microsoft.com/office/drawing/2014/main" xmlns="" id="{B5E93A57-BC12-0144-8A70-233BD968DF7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0045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3" name="Marcador de texto 9">
            <a:extLst>
              <a:ext uri="{FF2B5EF4-FFF2-40B4-BE49-F238E27FC236}">
                <a16:creationId xmlns:a16="http://schemas.microsoft.com/office/drawing/2014/main" xmlns="" id="{DB4E3C6C-89F3-4A47-9E99-9A43FC047C6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50045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4" name="Marcador de posición de imagen 3">
            <a:extLst>
              <a:ext uri="{FF2B5EF4-FFF2-40B4-BE49-F238E27FC236}">
                <a16:creationId xmlns:a16="http://schemas.microsoft.com/office/drawing/2014/main" xmlns="" id="{621AAF6F-63E6-9241-9B50-C55A174A476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790841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5" name="Marcador de texto 9">
            <a:extLst>
              <a:ext uri="{FF2B5EF4-FFF2-40B4-BE49-F238E27FC236}">
                <a16:creationId xmlns:a16="http://schemas.microsoft.com/office/drawing/2014/main" xmlns="" id="{34BFE0AF-A555-1549-9E21-F7E3991672E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790841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6" name="Marcador de posición de imagen 3">
            <a:extLst>
              <a:ext uri="{FF2B5EF4-FFF2-40B4-BE49-F238E27FC236}">
                <a16:creationId xmlns:a16="http://schemas.microsoft.com/office/drawing/2014/main" xmlns="" id="{784B31C8-09C7-DA4A-8060-FA102C824E36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6075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7" name="Marcador de texto 9">
            <a:extLst>
              <a:ext uri="{FF2B5EF4-FFF2-40B4-BE49-F238E27FC236}">
                <a16:creationId xmlns:a16="http://schemas.microsoft.com/office/drawing/2014/main" xmlns="" id="{FD1F348D-486E-9448-BD0B-9A04831F98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46075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8" name="Marcador de posición de imagen 3">
            <a:extLst>
              <a:ext uri="{FF2B5EF4-FFF2-40B4-BE49-F238E27FC236}">
                <a16:creationId xmlns:a16="http://schemas.microsoft.com/office/drawing/2014/main" xmlns="" id="{92B47CFB-A1B6-CA43-8D35-9FA48A47EED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086869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9" name="Marcador de texto 9">
            <a:extLst>
              <a:ext uri="{FF2B5EF4-FFF2-40B4-BE49-F238E27FC236}">
                <a16:creationId xmlns:a16="http://schemas.microsoft.com/office/drawing/2014/main" xmlns="" id="{89268DB2-0592-1446-BBDE-EEFB38D8308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084725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0" name="Marcador de posición de imagen 3">
            <a:extLst>
              <a:ext uri="{FF2B5EF4-FFF2-40B4-BE49-F238E27FC236}">
                <a16:creationId xmlns:a16="http://schemas.microsoft.com/office/drawing/2014/main" xmlns="" id="{C5BB2BD1-39DF-B24F-A60D-72DDBEDACEEB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3827663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1" name="Marcador de texto 9">
            <a:extLst>
              <a:ext uri="{FF2B5EF4-FFF2-40B4-BE49-F238E27FC236}">
                <a16:creationId xmlns:a16="http://schemas.microsoft.com/office/drawing/2014/main" xmlns="" id="{DEFA8A1D-9A48-674D-8989-5C806F5E6C8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33275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2" name="Marcador de posición de imagen 3">
            <a:extLst>
              <a:ext uri="{FF2B5EF4-FFF2-40B4-BE49-F238E27FC236}">
                <a16:creationId xmlns:a16="http://schemas.microsoft.com/office/drawing/2014/main" xmlns="" id="{B462469D-E9D6-CC43-BB3B-9567200FFB61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568457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3" name="Marcador de texto 9">
            <a:extLst>
              <a:ext uri="{FF2B5EF4-FFF2-40B4-BE49-F238E27FC236}">
                <a16:creationId xmlns:a16="http://schemas.microsoft.com/office/drawing/2014/main" xmlns="" id="{3200B203-7E76-3B40-BD9A-6FFB785E9AC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560699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4" name="Marcador de posición de imagen 3">
            <a:extLst>
              <a:ext uri="{FF2B5EF4-FFF2-40B4-BE49-F238E27FC236}">
                <a16:creationId xmlns:a16="http://schemas.microsoft.com/office/drawing/2014/main" xmlns="" id="{46AB9E2B-3612-D84A-87D9-88D7003256BE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7309251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5" name="Marcador de texto 9">
            <a:extLst>
              <a:ext uri="{FF2B5EF4-FFF2-40B4-BE49-F238E27FC236}">
                <a16:creationId xmlns:a16="http://schemas.microsoft.com/office/drawing/2014/main" xmlns="" id="{ADDEEEC3-B8DF-3549-897F-3B82CB5D99C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309249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6" name="Marcador de posición de imagen 3">
            <a:extLst>
              <a:ext uri="{FF2B5EF4-FFF2-40B4-BE49-F238E27FC236}">
                <a16:creationId xmlns:a16="http://schemas.microsoft.com/office/drawing/2014/main" xmlns="" id="{A536668A-7D00-7945-8E15-59700838A6D1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9050045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7" name="Marcador de texto 9">
            <a:extLst>
              <a:ext uri="{FF2B5EF4-FFF2-40B4-BE49-F238E27FC236}">
                <a16:creationId xmlns:a16="http://schemas.microsoft.com/office/drawing/2014/main" xmlns="" id="{A61323AD-163A-8D41-9A8B-D7C843A3FAD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50045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8" name="Marcador de posición de imagen 3">
            <a:extLst>
              <a:ext uri="{FF2B5EF4-FFF2-40B4-BE49-F238E27FC236}">
                <a16:creationId xmlns:a16="http://schemas.microsoft.com/office/drawing/2014/main" xmlns="" id="{B2DBFA34-C810-C84C-A064-4C45A0A0A926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10790841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9" name="Marcador de texto 9">
            <a:extLst>
              <a:ext uri="{FF2B5EF4-FFF2-40B4-BE49-F238E27FC236}">
                <a16:creationId xmlns:a16="http://schemas.microsoft.com/office/drawing/2014/main" xmlns="" id="{9D289F59-2AAC-444E-BF8D-3A1BAB15999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790841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</p:spTree>
    <p:extLst>
      <p:ext uri="{BB962C8B-B14F-4D97-AF65-F5344CB8AC3E}">
        <p14:creationId xmlns:p14="http://schemas.microsoft.com/office/powerpoint/2010/main" val="291055895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NU ICON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32BD83D9-CEF5-C344-9D3D-BA6AC5780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075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xmlns="" id="{FDE355DD-4393-8C48-BC8F-87F25D90606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89807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xmlns="" id="{51036407-3A57-4F48-9886-608C5AEBEA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33539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:a16="http://schemas.microsoft.com/office/drawing/2014/main" xmlns="" id="{09758F51-7061-C24E-8BAB-360D5D83B0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7271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xmlns="" id="{0D8282EF-CDF5-6D49-BF51-D6FC461C93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721003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:a16="http://schemas.microsoft.com/office/drawing/2014/main" xmlns="" id="{4B2EB426-EADE-D147-A3E8-1F63CFB20D7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64735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xmlns="" id="{316AE166-783B-684F-A1CC-2F2C4DFBBA9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08467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:a16="http://schemas.microsoft.com/office/drawing/2014/main" xmlns="" id="{02F55CA6-EFBB-FA4C-8235-F175A69F15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52200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2413156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5294E36E-ED41-7945-A086-7B1D63DA1407}"/>
              </a:ext>
            </a:extLst>
          </p:cNvPr>
          <p:cNvSpPr/>
          <p:nvPr/>
        </p:nvSpPr>
        <p:spPr>
          <a:xfrm>
            <a:off x="346075" y="2044063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19D29D73-25AA-8246-8454-17979C239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1377253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8D1BDB8B-F843-9D4C-8F13-78D9D57AAD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978F109E-4C71-A445-958E-114C6CB349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  <p:sp>
        <p:nvSpPr>
          <p:cNvPr id="42" name="Marcador de posición de imagen 3">
            <a:extLst>
              <a:ext uri="{FF2B5EF4-FFF2-40B4-BE49-F238E27FC236}">
                <a16:creationId xmlns:a16="http://schemas.microsoft.com/office/drawing/2014/main" xmlns="" id="{BBADAA27-842F-7B44-8C2C-8FEE6B765A2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46075" y="3233701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3" name="Marcador de texto 9">
            <a:extLst>
              <a:ext uri="{FF2B5EF4-FFF2-40B4-BE49-F238E27FC236}">
                <a16:creationId xmlns:a16="http://schemas.microsoft.com/office/drawing/2014/main" xmlns="" id="{4EDC8C1C-749F-CD49-846C-2A795A204DD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36847" y="3364792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4" name="Marcador de posición de imagen 3">
            <a:extLst>
              <a:ext uri="{FF2B5EF4-FFF2-40B4-BE49-F238E27FC236}">
                <a16:creationId xmlns:a16="http://schemas.microsoft.com/office/drawing/2014/main" xmlns="" id="{2E553E2C-6A15-9543-B77D-6988E31C17F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46075" y="4079663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5" name="Marcador de posición de imagen 3">
            <a:extLst>
              <a:ext uri="{FF2B5EF4-FFF2-40B4-BE49-F238E27FC236}">
                <a16:creationId xmlns:a16="http://schemas.microsoft.com/office/drawing/2014/main" xmlns="" id="{38BC09AF-F130-7446-B8C6-4B9462D0B3B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46075" y="4925625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6" name="Marcador de posición de imagen 3">
            <a:extLst>
              <a:ext uri="{FF2B5EF4-FFF2-40B4-BE49-F238E27FC236}">
                <a16:creationId xmlns:a16="http://schemas.microsoft.com/office/drawing/2014/main" xmlns="" id="{65675275-4A69-CB48-9D31-2415C0BF666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46075" y="5771587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7" name="Marcador de texto 9">
            <a:extLst>
              <a:ext uri="{FF2B5EF4-FFF2-40B4-BE49-F238E27FC236}">
                <a16:creationId xmlns:a16="http://schemas.microsoft.com/office/drawing/2014/main" xmlns="" id="{8D6BFED9-E2AA-3F40-A850-ACF38DE82EB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36847" y="4189039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48" name="Marcador de texto 9">
            <a:extLst>
              <a:ext uri="{FF2B5EF4-FFF2-40B4-BE49-F238E27FC236}">
                <a16:creationId xmlns:a16="http://schemas.microsoft.com/office/drawing/2014/main" xmlns="" id="{DC7D125F-E2C1-A148-94DF-56205BB3017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36847" y="5039044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49" name="Marcador de texto 9">
            <a:extLst>
              <a:ext uri="{FF2B5EF4-FFF2-40B4-BE49-F238E27FC236}">
                <a16:creationId xmlns:a16="http://schemas.microsoft.com/office/drawing/2014/main" xmlns="" id="{029366B2-6200-3B41-9FB5-B081961812F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236847" y="5863292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50" name="Marcador de posición de imagen 3">
            <a:extLst>
              <a:ext uri="{FF2B5EF4-FFF2-40B4-BE49-F238E27FC236}">
                <a16:creationId xmlns:a16="http://schemas.microsoft.com/office/drawing/2014/main" xmlns="" id="{5FB86DA7-603E-3943-B71C-C5946DB3672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665141" y="3165862"/>
            <a:ext cx="2314886" cy="231488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1" name="Marcador de texto 9">
            <a:extLst>
              <a:ext uri="{FF2B5EF4-FFF2-40B4-BE49-F238E27FC236}">
                <a16:creationId xmlns:a16="http://schemas.microsoft.com/office/drawing/2014/main" xmlns="" id="{BE38FF62-928A-9940-B0B6-5047290CA7D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65141" y="5689154"/>
            <a:ext cx="2314886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2" name="Marcador de posición de imagen 3">
            <a:extLst>
              <a:ext uri="{FF2B5EF4-FFF2-40B4-BE49-F238E27FC236}">
                <a16:creationId xmlns:a16="http://schemas.microsoft.com/office/drawing/2014/main" xmlns="" id="{AB7EE7DB-2290-A64F-BB28-962A0147B4E0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619581" y="3165862"/>
            <a:ext cx="2314886" cy="231488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3" name="Marcador de texto 9">
            <a:extLst>
              <a:ext uri="{FF2B5EF4-FFF2-40B4-BE49-F238E27FC236}">
                <a16:creationId xmlns:a16="http://schemas.microsoft.com/office/drawing/2014/main" xmlns="" id="{5F06DDF7-C26B-134F-880A-F6EBB4F9902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19581" y="5689154"/>
            <a:ext cx="2314886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54" name="Marcador de posición de imagen 3">
            <a:extLst>
              <a:ext uri="{FF2B5EF4-FFF2-40B4-BE49-F238E27FC236}">
                <a16:creationId xmlns:a16="http://schemas.microsoft.com/office/drawing/2014/main" xmlns="" id="{05EB2759-F215-1C4B-A867-881419C0ED3B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574021" y="3165862"/>
            <a:ext cx="2314886" cy="231488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5" name="Marcador de texto 9">
            <a:extLst>
              <a:ext uri="{FF2B5EF4-FFF2-40B4-BE49-F238E27FC236}">
                <a16:creationId xmlns:a16="http://schemas.microsoft.com/office/drawing/2014/main" xmlns="" id="{802E767C-B855-8742-ACF7-3C5C806FD7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581755" y="5689154"/>
            <a:ext cx="2307152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</p:spTree>
    <p:extLst>
      <p:ext uri="{BB962C8B-B14F-4D97-AF65-F5344CB8AC3E}">
        <p14:creationId xmlns:p14="http://schemas.microsoft.com/office/powerpoint/2010/main" val="92395207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NU ICONO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32BD83D9-CEF5-C344-9D3D-BA6AC5780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075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xmlns="" id="{FDE355DD-4393-8C48-BC8F-87F25D90606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89807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xmlns="" id="{51036407-3A57-4F48-9886-608C5AEBEA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33539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:a16="http://schemas.microsoft.com/office/drawing/2014/main" xmlns="" id="{09758F51-7061-C24E-8BAB-360D5D83B0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7271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xmlns="" id="{0D8282EF-CDF5-6D49-BF51-D6FC461C93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721003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:a16="http://schemas.microsoft.com/office/drawing/2014/main" xmlns="" id="{4B2EB426-EADE-D147-A3E8-1F63CFB20D7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64735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xmlns="" id="{316AE166-783B-684F-A1CC-2F2C4DFBBA9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08467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:a16="http://schemas.microsoft.com/office/drawing/2014/main" xmlns="" id="{02F55CA6-EFBB-FA4C-8235-F175A69F15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52200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2413156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5294E36E-ED41-7945-A086-7B1D63DA1407}"/>
              </a:ext>
            </a:extLst>
          </p:cNvPr>
          <p:cNvSpPr/>
          <p:nvPr/>
        </p:nvSpPr>
        <p:spPr>
          <a:xfrm>
            <a:off x="346075" y="2044063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19D29D73-25AA-8246-8454-17979C239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1377253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8D1BDB8B-F843-9D4C-8F13-78D9D57AAD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978F109E-4C71-A445-958E-114C6CB349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  <p:sp>
        <p:nvSpPr>
          <p:cNvPr id="48" name="Marcador de posición de imagen 3">
            <a:extLst>
              <a:ext uri="{FF2B5EF4-FFF2-40B4-BE49-F238E27FC236}">
                <a16:creationId xmlns:a16="http://schemas.microsoft.com/office/drawing/2014/main" xmlns="" id="{1BE1DA88-8928-9446-9574-362697FBC71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883777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9" name="Marcador de texto 9">
            <a:extLst>
              <a:ext uri="{FF2B5EF4-FFF2-40B4-BE49-F238E27FC236}">
                <a16:creationId xmlns:a16="http://schemas.microsoft.com/office/drawing/2014/main" xmlns="" id="{3D0B64DD-B14C-2642-AEE9-C17F114B570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76019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0" name="Marcador de posición de imagen 3">
            <a:extLst>
              <a:ext uri="{FF2B5EF4-FFF2-40B4-BE49-F238E27FC236}">
                <a16:creationId xmlns:a16="http://schemas.microsoft.com/office/drawing/2014/main" xmlns="" id="{5353CC2A-58BC-FD49-9306-EFDAB2A58EB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529975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1" name="Marcador de texto 9">
            <a:extLst>
              <a:ext uri="{FF2B5EF4-FFF2-40B4-BE49-F238E27FC236}">
                <a16:creationId xmlns:a16="http://schemas.microsoft.com/office/drawing/2014/main" xmlns="" id="{338215D0-BE47-784C-8F4E-5FDC31EF24B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29973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2" name="Marcador de posición de imagen 3">
            <a:extLst>
              <a:ext uri="{FF2B5EF4-FFF2-40B4-BE49-F238E27FC236}">
                <a16:creationId xmlns:a16="http://schemas.microsoft.com/office/drawing/2014/main" xmlns="" id="{B5E93A57-BC12-0144-8A70-233BD968DF7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160407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3" name="Marcador de texto 9">
            <a:extLst>
              <a:ext uri="{FF2B5EF4-FFF2-40B4-BE49-F238E27FC236}">
                <a16:creationId xmlns:a16="http://schemas.microsoft.com/office/drawing/2014/main" xmlns="" id="{DB4E3C6C-89F3-4A47-9E99-9A43FC047C6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0407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4" name="Marcador de posición de imagen 3">
            <a:extLst>
              <a:ext uri="{FF2B5EF4-FFF2-40B4-BE49-F238E27FC236}">
                <a16:creationId xmlns:a16="http://schemas.microsoft.com/office/drawing/2014/main" xmlns="" id="{621AAF6F-63E6-9241-9B50-C55A174A476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790841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5" name="Marcador de texto 9">
            <a:extLst>
              <a:ext uri="{FF2B5EF4-FFF2-40B4-BE49-F238E27FC236}">
                <a16:creationId xmlns:a16="http://schemas.microsoft.com/office/drawing/2014/main" xmlns="" id="{34BFE0AF-A555-1549-9E21-F7E3991672E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790841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2" name="Marcador de posición de imagen 3">
            <a:extLst>
              <a:ext uri="{FF2B5EF4-FFF2-40B4-BE49-F238E27FC236}">
                <a16:creationId xmlns:a16="http://schemas.microsoft.com/office/drawing/2014/main" xmlns="" id="{B462469D-E9D6-CC43-BB3B-9567200FFB61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883777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3" name="Marcador de texto 9">
            <a:extLst>
              <a:ext uri="{FF2B5EF4-FFF2-40B4-BE49-F238E27FC236}">
                <a16:creationId xmlns:a16="http://schemas.microsoft.com/office/drawing/2014/main" xmlns="" id="{3200B203-7E76-3B40-BD9A-6FFB785E9AC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76019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4" name="Marcador de posición de imagen 3">
            <a:extLst>
              <a:ext uri="{FF2B5EF4-FFF2-40B4-BE49-F238E27FC236}">
                <a16:creationId xmlns:a16="http://schemas.microsoft.com/office/drawing/2014/main" xmlns="" id="{46AB9E2B-3612-D84A-87D9-88D7003256BE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7529975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5" name="Marcador de texto 9">
            <a:extLst>
              <a:ext uri="{FF2B5EF4-FFF2-40B4-BE49-F238E27FC236}">
                <a16:creationId xmlns:a16="http://schemas.microsoft.com/office/drawing/2014/main" xmlns="" id="{ADDEEEC3-B8DF-3549-897F-3B82CB5D99C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529973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6" name="Marcador de posición de imagen 3">
            <a:extLst>
              <a:ext uri="{FF2B5EF4-FFF2-40B4-BE49-F238E27FC236}">
                <a16:creationId xmlns:a16="http://schemas.microsoft.com/office/drawing/2014/main" xmlns="" id="{A536668A-7D00-7945-8E15-59700838A6D1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9160407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7" name="Marcador de texto 9">
            <a:extLst>
              <a:ext uri="{FF2B5EF4-FFF2-40B4-BE49-F238E27FC236}">
                <a16:creationId xmlns:a16="http://schemas.microsoft.com/office/drawing/2014/main" xmlns="" id="{A61323AD-163A-8D41-9A8B-D7C843A3FAD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160407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8" name="Marcador de posición de imagen 3">
            <a:extLst>
              <a:ext uri="{FF2B5EF4-FFF2-40B4-BE49-F238E27FC236}">
                <a16:creationId xmlns:a16="http://schemas.microsoft.com/office/drawing/2014/main" xmlns="" id="{B2DBFA34-C810-C84C-A064-4C45A0A0A926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10790841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9" name="Marcador de texto 9">
            <a:extLst>
              <a:ext uri="{FF2B5EF4-FFF2-40B4-BE49-F238E27FC236}">
                <a16:creationId xmlns:a16="http://schemas.microsoft.com/office/drawing/2014/main" xmlns="" id="{9D289F59-2AAC-444E-BF8D-3A1BAB15999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790841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70" name="Marcador de posición de imagen 3">
            <a:extLst>
              <a:ext uri="{FF2B5EF4-FFF2-40B4-BE49-F238E27FC236}">
                <a16:creationId xmlns:a16="http://schemas.microsoft.com/office/drawing/2014/main" xmlns="" id="{91D5080A-0461-8541-859A-F44EDCE55494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46075" y="3144082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71" name="Marcador de texto 9">
            <a:extLst>
              <a:ext uri="{FF2B5EF4-FFF2-40B4-BE49-F238E27FC236}">
                <a16:creationId xmlns:a16="http://schemas.microsoft.com/office/drawing/2014/main" xmlns="" id="{212F38C1-CACD-3A41-9476-7D787D85CFF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236848" y="3275173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72" name="Marcador de posición de imagen 3">
            <a:extLst>
              <a:ext uri="{FF2B5EF4-FFF2-40B4-BE49-F238E27FC236}">
                <a16:creationId xmlns:a16="http://schemas.microsoft.com/office/drawing/2014/main" xmlns="" id="{E65E32EA-A493-9843-982A-E55ED908276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6075" y="4050004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73" name="Marcador de posición de imagen 3">
            <a:extLst>
              <a:ext uri="{FF2B5EF4-FFF2-40B4-BE49-F238E27FC236}">
                <a16:creationId xmlns:a16="http://schemas.microsoft.com/office/drawing/2014/main" xmlns="" id="{673B3AC4-701E-D742-919E-D1909E77743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46075" y="4959030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74" name="Marcador de posición de imagen 3">
            <a:extLst>
              <a:ext uri="{FF2B5EF4-FFF2-40B4-BE49-F238E27FC236}">
                <a16:creationId xmlns:a16="http://schemas.microsoft.com/office/drawing/2014/main" xmlns="" id="{CE5FE181-E1DB-EC46-82CA-2D87721DBEE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6075" y="5876838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75" name="Marcador de texto 9">
            <a:extLst>
              <a:ext uri="{FF2B5EF4-FFF2-40B4-BE49-F238E27FC236}">
                <a16:creationId xmlns:a16="http://schemas.microsoft.com/office/drawing/2014/main" xmlns="" id="{35DF3064-7BDF-FA4E-8104-2BEA791948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36848" y="4159380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76" name="Marcador de texto 9">
            <a:extLst>
              <a:ext uri="{FF2B5EF4-FFF2-40B4-BE49-F238E27FC236}">
                <a16:creationId xmlns:a16="http://schemas.microsoft.com/office/drawing/2014/main" xmlns="" id="{1CF88C23-D8E5-2E45-AFDA-290B02DE3B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36848" y="5072449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77" name="Marcador de texto 9">
            <a:extLst>
              <a:ext uri="{FF2B5EF4-FFF2-40B4-BE49-F238E27FC236}">
                <a16:creationId xmlns:a16="http://schemas.microsoft.com/office/drawing/2014/main" xmlns="" id="{25ADAADE-1146-E24A-8F9E-11858D3F53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36848" y="5968543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78" name="Marcador de posición de imagen 3">
            <a:extLst>
              <a:ext uri="{FF2B5EF4-FFF2-40B4-BE49-F238E27FC236}">
                <a16:creationId xmlns:a16="http://schemas.microsoft.com/office/drawing/2014/main" xmlns="" id="{C7193E5C-8352-CE46-95E1-3847497BBACC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4259919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79" name="Marcador de texto 9">
            <a:extLst>
              <a:ext uri="{FF2B5EF4-FFF2-40B4-BE49-F238E27FC236}">
                <a16:creationId xmlns:a16="http://schemas.microsoft.com/office/drawing/2014/main" xmlns="" id="{47EC513C-516A-7347-B0AA-50E0B20223F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252161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80" name="Marcador de posición de imagen 3">
            <a:extLst>
              <a:ext uri="{FF2B5EF4-FFF2-40B4-BE49-F238E27FC236}">
                <a16:creationId xmlns:a16="http://schemas.microsoft.com/office/drawing/2014/main" xmlns="" id="{5F390A46-A876-B44B-A908-6B75ACC06688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4259919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81" name="Marcador de texto 9">
            <a:extLst>
              <a:ext uri="{FF2B5EF4-FFF2-40B4-BE49-F238E27FC236}">
                <a16:creationId xmlns:a16="http://schemas.microsoft.com/office/drawing/2014/main" xmlns="" id="{CEA63DBE-3AF3-6648-9D75-F2BF49E24B2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252161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</p:spTree>
    <p:extLst>
      <p:ext uri="{BB962C8B-B14F-4D97-AF65-F5344CB8AC3E}">
        <p14:creationId xmlns:p14="http://schemas.microsoft.com/office/powerpoint/2010/main" val="20527933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TO D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2197099"/>
            <a:ext cx="5294871" cy="4108757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21C65D9A-81DC-F145-A01E-D294151FA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88050" y="2197099"/>
            <a:ext cx="5924550" cy="410875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928652EE-41A9-FD40-8BEB-7FD45E2F3B62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F3E82FE8-75BA-BE42-A77C-BCC7794AD0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5CA5222A-20C2-5F4A-8511-F7117554F7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9B016161-29A9-464A-86CA-E6C90BD73C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1787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TO IZ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A97BD390-98D2-8F47-BBC8-A3DDA58A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983" y="0"/>
            <a:ext cx="1367016" cy="439959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17729" y="2197099"/>
            <a:ext cx="5294871" cy="4108757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21C65D9A-81DC-F145-A01E-D294151FA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257" y="2197099"/>
            <a:ext cx="5924550" cy="410875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357E6EF0-B02A-BE4C-BDED-949AA2EE6C38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21E16355-1828-2445-B7AF-719FD75995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FB1FF41A-95A7-E042-A3C2-AB279C394B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15500F3D-758A-1E45-99E2-4324E52774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3748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TO PAN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441" y="5316307"/>
            <a:ext cx="11567160" cy="1104395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21C65D9A-81DC-F145-A01E-D294151FA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256" y="2197099"/>
            <a:ext cx="11564343" cy="2728021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F7FF4CF1-A64F-B349-B62B-20E81C459CD4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A0D5AC9C-1F05-CE48-9891-74C58B481E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69C482C9-4595-714C-B172-018FA9FAF7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9EC2D9C9-FB4E-0845-A2FB-6A8AA0F5B7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16870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IDO FOTO PAN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1F29856D-EE63-B94F-92DC-1093DABC9A19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92B716C4-5D06-A649-9F47-46A2DD74F5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DC57FBCC-CC6E-F544-9C1B-572B3A4434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4654D00A-F8EE-0641-A9C4-2206B561CF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  <p:sp>
        <p:nvSpPr>
          <p:cNvPr id="28" name="Marcador de texto 2">
            <a:extLst>
              <a:ext uri="{FF2B5EF4-FFF2-40B4-BE49-F238E27FC236}">
                <a16:creationId xmlns:a16="http://schemas.microsoft.com/office/drawing/2014/main" xmlns="" id="{EC7219D1-B97D-AE40-B75E-9195503518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441" y="2197099"/>
            <a:ext cx="11567160" cy="1104395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xmlns="" id="{E017A612-1184-5A42-B400-F549B1852B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256" y="3692681"/>
            <a:ext cx="11564343" cy="2728021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80923688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IDO BULLE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xmlns="" id="{00EB8D9B-6BB9-9543-9956-900EBC7FE1E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19" name="3 Rectángulo">
            <a:extLst>
              <a:ext uri="{FF2B5EF4-FFF2-40B4-BE49-F238E27FC236}">
                <a16:creationId xmlns:a16="http://schemas.microsoft.com/office/drawing/2014/main" xmlns="" id="{2D9B3DAA-F632-FC44-8C52-42DD92FFCD7B}"/>
              </a:ext>
            </a:extLst>
          </p:cNvPr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5300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12">
            <a:extLst>
              <a:ext uri="{FF2B5EF4-FFF2-40B4-BE49-F238E27FC236}">
                <a16:creationId xmlns:a16="http://schemas.microsoft.com/office/drawing/2014/main" xmlns="" id="{D79BF073-693B-2342-B419-3EB7C479A8EB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1705970"/>
            <a:ext cx="11566525" cy="4231280"/>
          </a:xfr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28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465461"/>
              </a:buClr>
              <a:buFontTx/>
              <a:buBlip>
                <a:blip r:embed="rId3"/>
              </a:buBlip>
              <a:defRPr sz="2400" b="0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Tx/>
              <a:buBlip>
                <a:blip r:embed="rId4"/>
              </a:buBlip>
              <a:defRPr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s-ES" dirty="0"/>
              <a:t>01. Título</a:t>
            </a:r>
          </a:p>
          <a:p>
            <a:pPr lvl="1"/>
            <a:r>
              <a:rPr lang="es-ES" dirty="0"/>
              <a:t>01.1. Subtítulo</a:t>
            </a:r>
          </a:p>
          <a:p>
            <a:pPr lvl="2"/>
            <a:r>
              <a:rPr lang="es-ES" dirty="0"/>
              <a:t>01.1.1. Subtítulo 2</a:t>
            </a:r>
          </a:p>
          <a:p>
            <a:pPr lvl="0"/>
            <a:r>
              <a:rPr lang="es-ES" dirty="0"/>
              <a:t>02. Esta diapositiva puede llevar imagen de fondo o no.</a:t>
            </a:r>
          </a:p>
        </p:txBody>
      </p:sp>
      <p:sp>
        <p:nvSpPr>
          <p:cNvPr id="18" name="Marcador de texto 25">
            <a:extLst>
              <a:ext uri="{FF2B5EF4-FFF2-40B4-BE49-F238E27FC236}">
                <a16:creationId xmlns:a16="http://schemas.microsoft.com/office/drawing/2014/main" xmlns="" id="{01F57A04-210F-AF4C-A261-660F506D55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INDICE</a:t>
            </a:r>
          </a:p>
          <a:p>
            <a:pPr lvl="0"/>
            <a:endParaRPr lang="es-ES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xmlns="" id="{53ECB7A9-7988-274E-839B-D42E7A21BBE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AC6161C8-3367-A14A-9CDF-E1E895F3C19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4037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TOS S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441" y="4832854"/>
            <a:ext cx="3554043" cy="147688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21C65D9A-81DC-F145-A01E-D294151FA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256" y="2197099"/>
            <a:ext cx="3554043" cy="230610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xmlns="" id="{CD7EB8D1-1AF6-A848-8FFA-5340E163C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0770" y="4832854"/>
            <a:ext cx="3554043" cy="147688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xmlns="" id="{923BF122-3E72-2E48-B8F2-62D5984C94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53585" y="2197099"/>
            <a:ext cx="3554043" cy="230610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xmlns="" id="{1C7CF90E-28BA-3D4C-915F-67BEAF8FDE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3221" y="4832854"/>
            <a:ext cx="3554043" cy="147688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25" name="Marcador de posición de imagen 3">
            <a:extLst>
              <a:ext uri="{FF2B5EF4-FFF2-40B4-BE49-F238E27FC236}">
                <a16:creationId xmlns:a16="http://schemas.microsoft.com/office/drawing/2014/main" xmlns="" id="{72E7BA9D-9D2F-3343-AC0B-F0D3FFCE8E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346036" y="2197099"/>
            <a:ext cx="3554043" cy="230610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1" name="Rectángulo 12">
            <a:extLst>
              <a:ext uri="{FF2B5EF4-FFF2-40B4-BE49-F238E27FC236}">
                <a16:creationId xmlns:a16="http://schemas.microsoft.com/office/drawing/2014/main" xmlns="" id="{E966A06B-C144-BC4B-902C-7B9159E643B6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xmlns="" id="{AFB3B5B6-A5C3-8340-9F86-4FCC5A7E80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xmlns="" id="{0B1F1DE2-A047-4649-A6B0-DC0082441F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xmlns="" id="{959779F2-87F4-3945-9D03-C25476691F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6054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TOS IN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441" y="2190898"/>
            <a:ext cx="3554043" cy="154165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21C65D9A-81DC-F145-A01E-D294151FA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256" y="4114597"/>
            <a:ext cx="3554043" cy="230610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xmlns="" id="{CD7EB8D1-1AF6-A848-8FFA-5340E163C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0770" y="2190898"/>
            <a:ext cx="3554043" cy="154165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xmlns="" id="{923BF122-3E72-2E48-B8F2-62D5984C94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53585" y="4114597"/>
            <a:ext cx="3554043" cy="230610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xmlns="" id="{1C7CF90E-28BA-3D4C-915F-67BEAF8FDE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3221" y="2190898"/>
            <a:ext cx="3554043" cy="154165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25" name="Marcador de posición de imagen 3">
            <a:extLst>
              <a:ext uri="{FF2B5EF4-FFF2-40B4-BE49-F238E27FC236}">
                <a16:creationId xmlns:a16="http://schemas.microsoft.com/office/drawing/2014/main" xmlns="" id="{72E7BA9D-9D2F-3343-AC0B-F0D3FFCE8E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346036" y="4114597"/>
            <a:ext cx="3554043" cy="230610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8" name="Rectángulo 12">
            <a:extLst>
              <a:ext uri="{FF2B5EF4-FFF2-40B4-BE49-F238E27FC236}">
                <a16:creationId xmlns:a16="http://schemas.microsoft.com/office/drawing/2014/main" xmlns="" id="{11B28219-A9D8-FC41-81F8-FA52F512DBAF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30" name="Marcador de texto 25">
            <a:extLst>
              <a:ext uri="{FF2B5EF4-FFF2-40B4-BE49-F238E27FC236}">
                <a16:creationId xmlns:a16="http://schemas.microsoft.com/office/drawing/2014/main" xmlns="" id="{DEFDF563-602E-284F-AEA4-4199DEF1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xmlns="" id="{E650B39E-2E90-F24B-8F00-8F46F21898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xmlns="" id="{9C89D75D-7EB0-9A43-BBA2-5DEFE818AA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8479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6" name="Marcador de medios 5">
            <a:extLst>
              <a:ext uri="{FF2B5EF4-FFF2-40B4-BE49-F238E27FC236}">
                <a16:creationId xmlns:a16="http://schemas.microsoft.com/office/drawing/2014/main" xmlns="" id="{1591C02F-1977-6E40-A645-B34779AB5065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346075" y="2125663"/>
            <a:ext cx="11566525" cy="4180194"/>
          </a:xfrm>
        </p:spPr>
        <p:txBody>
          <a:bodyPr/>
          <a:lstStyle/>
          <a:p>
            <a:r>
              <a:rPr lang="es-ES"/>
              <a:t>Haga clic en el icono para agregar medios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04D604D2-0F7E-264C-91D7-B9D42526B716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B4DE9320-3E44-D844-9A8F-1ED46EC882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789D6081-49EC-5D4E-80CF-584004691E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E48307FA-F78D-774A-B79F-72C2B9F657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6073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ALIDA PRESENTA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8D0CA918-47AA-C645-AF18-CDECB2B685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3" r="2022"/>
          <a:stretch/>
        </p:blipFill>
        <p:spPr>
          <a:xfrm>
            <a:off x="-18395" y="18937"/>
            <a:ext cx="12190412" cy="6859588"/>
          </a:xfrm>
          <a:prstGeom prst="rect">
            <a:avLst/>
          </a:prstGeom>
        </p:spPr>
      </p:pic>
      <p:sp>
        <p:nvSpPr>
          <p:cNvPr id="14" name="3 Rectángulo">
            <a:extLst>
              <a:ext uri="{FF2B5EF4-FFF2-40B4-BE49-F238E27FC236}">
                <a16:creationId xmlns:a16="http://schemas.microsoft.com/office/drawing/2014/main" xmlns="" id="{124FF216-4F23-A042-9E9C-898B4C492855}"/>
              </a:ext>
            </a:extLst>
          </p:cNvPr>
          <p:cNvSpPr/>
          <p:nvPr/>
        </p:nvSpPr>
        <p:spPr>
          <a:xfrm>
            <a:off x="-18394" y="-1"/>
            <a:ext cx="12208808" cy="68785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5300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12">
            <a:extLst>
              <a:ext uri="{FF2B5EF4-FFF2-40B4-BE49-F238E27FC236}">
                <a16:creationId xmlns:a16="http://schemas.microsoft.com/office/drawing/2014/main" xmlns="" id="{1994F654-D10B-9A41-B006-252E4666347B}"/>
              </a:ext>
            </a:extLst>
          </p:cNvPr>
          <p:cNvSpPr/>
          <p:nvPr/>
        </p:nvSpPr>
        <p:spPr>
          <a:xfrm>
            <a:off x="871120" y="3485296"/>
            <a:ext cx="930303" cy="144016"/>
          </a:xfrm>
          <a:prstGeom prst="rect">
            <a:avLst/>
          </a:prstGeom>
          <a:solidFill>
            <a:srgbClr val="D93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4700EC7A-3860-F24D-91FE-2735753C66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29" y="408521"/>
            <a:ext cx="5270003" cy="124358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36F7556D-DF10-A34F-9A12-849C23CA2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044" y="537146"/>
            <a:ext cx="483781" cy="660400"/>
          </a:xfrm>
          <a:prstGeom prst="rect">
            <a:avLst/>
          </a:prstGeom>
        </p:spPr>
      </p:pic>
      <p:sp>
        <p:nvSpPr>
          <p:cNvPr id="13" name="Marcador de texto 12">
            <a:extLst>
              <a:ext uri="{FF2B5EF4-FFF2-40B4-BE49-F238E27FC236}">
                <a16:creationId xmlns:a16="http://schemas.microsoft.com/office/drawing/2014/main" xmlns="" id="{7622A4FC-F0F0-6044-817F-8A970FA388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121" y="2732826"/>
            <a:ext cx="9650830" cy="63987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48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Gracias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F333E9AF-1635-1F48-8F03-9B5A326C479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88" y="5122508"/>
            <a:ext cx="2194570" cy="106284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10DABAE7-D82E-7843-BA9C-DBEFC02EE0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2" y="5310040"/>
            <a:ext cx="3929120" cy="68777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C5DE52F0-7BE1-41D4-9B60-FA845BBFCDB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519" y="5084337"/>
            <a:ext cx="1101012" cy="110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5835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xmlns="" id="{63866261-243F-4747-8CCB-B620937C97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0" name="3 Rectángulo">
            <a:extLst>
              <a:ext uri="{FF2B5EF4-FFF2-40B4-BE49-F238E27FC236}">
                <a16:creationId xmlns:a16="http://schemas.microsoft.com/office/drawing/2014/main" xmlns="" id="{4F612F42-D63C-E64E-92B5-FF76151FE89F}"/>
              </a:ext>
            </a:extLst>
          </p:cNvPr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5300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12">
            <a:extLst>
              <a:ext uri="{FF2B5EF4-FFF2-40B4-BE49-F238E27FC236}">
                <a16:creationId xmlns:a16="http://schemas.microsoft.com/office/drawing/2014/main" xmlns="" id="{1994F654-D10B-9A41-B006-252E4666347B}"/>
              </a:ext>
            </a:extLst>
          </p:cNvPr>
          <p:cNvSpPr/>
          <p:nvPr/>
        </p:nvSpPr>
        <p:spPr>
          <a:xfrm>
            <a:off x="871120" y="3485296"/>
            <a:ext cx="930303" cy="144016"/>
          </a:xfrm>
          <a:prstGeom prst="rect">
            <a:avLst/>
          </a:prstGeom>
          <a:solidFill>
            <a:srgbClr val="D93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xmlns="" id="{7622A4FC-F0F0-6044-817F-8A970FA388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121" y="1992312"/>
            <a:ext cx="9650830" cy="1380392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48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Separador con imagen de fondo</a:t>
            </a:r>
          </a:p>
          <a:p>
            <a:pPr lvl="0"/>
            <a:r>
              <a:rPr lang="es-ES" dirty="0"/>
              <a:t>o contenido Full </a:t>
            </a:r>
            <a:r>
              <a:rPr lang="es-ES" dirty="0" err="1"/>
              <a:t>Screen</a:t>
            </a:r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40361481-B4A9-B942-94B7-203FB2F03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20" y="1142488"/>
            <a:ext cx="2131387" cy="5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0999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LI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2">
            <a:extLst>
              <a:ext uri="{FF2B5EF4-FFF2-40B4-BE49-F238E27FC236}">
                <a16:creationId xmlns:a16="http://schemas.microsoft.com/office/drawing/2014/main" xmlns="" id="{31D63A43-711C-3B4F-BB3C-A7030DC15514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19" name="Marcador de texto 25">
            <a:extLst>
              <a:ext uri="{FF2B5EF4-FFF2-40B4-BE49-F238E27FC236}">
                <a16:creationId xmlns:a16="http://schemas.microsoft.com/office/drawing/2014/main" xmlns="" id="{80391A6A-AA5C-514B-875A-4F42D60D3A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xmlns="" id="{0D8C091A-E822-174D-8849-1D83D27691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xmlns="" id="{7937AC99-84EF-384B-935A-F3D34DCF665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3907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LIB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1" name="Rectángulo 12">
            <a:extLst>
              <a:ext uri="{FF2B5EF4-FFF2-40B4-BE49-F238E27FC236}">
                <a16:creationId xmlns:a16="http://schemas.microsoft.com/office/drawing/2014/main" xmlns="" id="{D96B5599-6777-6844-8A6D-5CD6484EFE9B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3" name="Marcador de texto 25">
            <a:extLst>
              <a:ext uri="{FF2B5EF4-FFF2-40B4-BE49-F238E27FC236}">
                <a16:creationId xmlns:a16="http://schemas.microsoft.com/office/drawing/2014/main" xmlns="" id="{42874DB9-E3DE-0642-AB14-3D1F9AD4F8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xmlns="" id="{185AC912-D060-0349-8C34-71E23ED746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5DDFECE4-A0C1-C449-8A61-1E291A7B31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3389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BUL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2197100"/>
            <a:ext cx="11566525" cy="3740150"/>
          </a:xfrm>
        </p:spPr>
        <p:txBody>
          <a:bodyPr lIns="0" tIns="0" rIns="0" bIns="0"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Bullets</a:t>
            </a:r>
            <a:r>
              <a:rPr lang="es-ES" dirty="0"/>
              <a:t> opción 1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3463D6EF-75DA-7849-9978-3105D51C75D5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77C22F40-B539-9E4F-8B10-3B45B6FEA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3EA3FAC1-E447-274A-AD64-9CAA22E472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247C4F39-C1A3-B142-9EEA-13D80582390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0933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IDO BULLE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2197100"/>
            <a:ext cx="11566525" cy="3740150"/>
          </a:xfrm>
        </p:spPr>
        <p:txBody>
          <a:bodyPr lIns="0" tIns="0" rIns="0" bIns="0"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800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Bullets</a:t>
            </a:r>
            <a:r>
              <a:rPr lang="es-ES" dirty="0"/>
              <a:t> opción 2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5294E36E-ED41-7945-A086-7B1D63DA1407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19D29D73-25AA-8246-8454-17979C239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8D1BDB8B-F843-9D4C-8F13-78D9D57AAD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978F109E-4C71-A445-958E-114C6CB349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5993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ICON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D6885492-6B30-CB47-8DE3-7A27C9E502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075" y="2745581"/>
            <a:ext cx="1855788" cy="185578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7134AD98-7DD7-E448-BFA1-A21E2218AE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4897179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xmlns="" id="{4818C8CE-BCEA-714F-A573-C03D94C1967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68553" y="2745581"/>
            <a:ext cx="1855788" cy="185578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3" name="Marcador de texto 9">
            <a:extLst>
              <a:ext uri="{FF2B5EF4-FFF2-40B4-BE49-F238E27FC236}">
                <a16:creationId xmlns:a16="http://schemas.microsoft.com/office/drawing/2014/main" xmlns="" id="{02FB4234-79E5-8842-8DC6-383CC7EFF8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7628" y="4897179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25" name="Marcador de posición de imagen 3">
            <a:extLst>
              <a:ext uri="{FF2B5EF4-FFF2-40B4-BE49-F238E27FC236}">
                <a16:creationId xmlns:a16="http://schemas.microsoft.com/office/drawing/2014/main" xmlns="" id="{48AA3A60-A8A4-0941-9EBE-8330492930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91031" y="2745581"/>
            <a:ext cx="1855788" cy="185578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7" name="Marcador de texto 9">
            <a:extLst>
              <a:ext uri="{FF2B5EF4-FFF2-40B4-BE49-F238E27FC236}">
                <a16:creationId xmlns:a16="http://schemas.microsoft.com/office/drawing/2014/main" xmlns="" id="{743996FF-65F3-7241-931F-D6F7913CD34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91031" y="4897179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xmlns="" id="{422BF8C7-B9DC-EA48-A488-AFF03D86E9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613509" y="2745581"/>
            <a:ext cx="1855788" cy="185578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0" name="Marcador de texto 9">
            <a:extLst>
              <a:ext uri="{FF2B5EF4-FFF2-40B4-BE49-F238E27FC236}">
                <a16:creationId xmlns:a16="http://schemas.microsoft.com/office/drawing/2014/main" xmlns="" id="{E7509D61-E65A-8647-8FB0-187304CA09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3509" y="4897179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:a16="http://schemas.microsoft.com/office/drawing/2014/main" xmlns="" id="{9EA6B22B-3B33-D447-897C-C99CBB991FA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035986" y="2745581"/>
            <a:ext cx="1855788" cy="185578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2" name="Marcador de texto 9">
            <a:extLst>
              <a:ext uri="{FF2B5EF4-FFF2-40B4-BE49-F238E27FC236}">
                <a16:creationId xmlns:a16="http://schemas.microsoft.com/office/drawing/2014/main" xmlns="" id="{45AE2BBF-E44A-1347-99FD-012C0D6F80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35986" y="4897179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5</a:t>
            </a:r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xmlns="" id="{BFC3A1FF-A053-A941-8EA0-37E20C2C879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6" name="Rectángulo 12">
            <a:extLst>
              <a:ext uri="{FF2B5EF4-FFF2-40B4-BE49-F238E27FC236}">
                <a16:creationId xmlns:a16="http://schemas.microsoft.com/office/drawing/2014/main" xmlns="" id="{51D1CA5C-4990-7748-9147-DD76738ACAB7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37" name="Marcador de texto 25">
            <a:extLst>
              <a:ext uri="{FF2B5EF4-FFF2-40B4-BE49-F238E27FC236}">
                <a16:creationId xmlns:a16="http://schemas.microsoft.com/office/drawing/2014/main" xmlns="" id="{BC361B8D-90DB-E845-831C-FA178D18DD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xmlns="" id="{7535A1B1-6756-C843-834E-81D93E40587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xmlns="" id="{A2192685-773C-8740-8F10-0077F0099F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704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ICON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D6885492-6B30-CB47-8DE3-7A27C9E502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075" y="2344889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7134AD98-7DD7-E448-BFA1-A21E2218AE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xmlns="" id="{BFC3A1FF-A053-A941-8EA0-37E20C2C879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1473201"/>
            <a:ext cx="11566525" cy="355036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6" name="Marcador de posición de imagen 3">
            <a:extLst>
              <a:ext uri="{FF2B5EF4-FFF2-40B4-BE49-F238E27FC236}">
                <a16:creationId xmlns:a16="http://schemas.microsoft.com/office/drawing/2014/main" xmlns="" id="{35391634-36F2-DE47-992E-2E0AC7C4372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86869" y="2344889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7" name="Marcador de texto 9">
            <a:extLst>
              <a:ext uri="{FF2B5EF4-FFF2-40B4-BE49-F238E27FC236}">
                <a16:creationId xmlns:a16="http://schemas.microsoft.com/office/drawing/2014/main" xmlns="" id="{22CFC2F2-9FE3-014D-A971-88F3B24CBEA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84725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0" name="Marcador de posición de imagen 3">
            <a:extLst>
              <a:ext uri="{FF2B5EF4-FFF2-40B4-BE49-F238E27FC236}">
                <a16:creationId xmlns:a16="http://schemas.microsoft.com/office/drawing/2014/main" xmlns="" id="{39ECA5AB-EAE7-2F42-9741-3B7CA72E261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827663" y="2344889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1" name="Marcador de texto 9">
            <a:extLst>
              <a:ext uri="{FF2B5EF4-FFF2-40B4-BE49-F238E27FC236}">
                <a16:creationId xmlns:a16="http://schemas.microsoft.com/office/drawing/2014/main" xmlns="" id="{1FD910D4-98C4-B940-AB74-50EF56BB17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33275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4" name="Marcador de posición de imagen 3">
            <a:extLst>
              <a:ext uri="{FF2B5EF4-FFF2-40B4-BE49-F238E27FC236}">
                <a16:creationId xmlns:a16="http://schemas.microsoft.com/office/drawing/2014/main" xmlns="" id="{6CFBAEFD-5BCC-0547-B2A3-C61CC8D50ED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568457" y="2344889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5" name="Marcador de texto 9">
            <a:extLst>
              <a:ext uri="{FF2B5EF4-FFF2-40B4-BE49-F238E27FC236}">
                <a16:creationId xmlns:a16="http://schemas.microsoft.com/office/drawing/2014/main" xmlns="" id="{063EE157-672E-9941-8361-76EC19360D0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60699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8" name="Marcador de posición de imagen 3">
            <a:extLst>
              <a:ext uri="{FF2B5EF4-FFF2-40B4-BE49-F238E27FC236}">
                <a16:creationId xmlns:a16="http://schemas.microsoft.com/office/drawing/2014/main" xmlns="" id="{6717E845-2CDC-3349-82F2-C97DCBFB00F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309251" y="2344889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9" name="Marcador de texto 9">
            <a:extLst>
              <a:ext uri="{FF2B5EF4-FFF2-40B4-BE49-F238E27FC236}">
                <a16:creationId xmlns:a16="http://schemas.microsoft.com/office/drawing/2014/main" xmlns="" id="{6E1C6FE5-B218-464E-BE6E-6CB81FC9C0E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09249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0" name="Marcador de posición de imagen 3">
            <a:extLst>
              <a:ext uri="{FF2B5EF4-FFF2-40B4-BE49-F238E27FC236}">
                <a16:creationId xmlns:a16="http://schemas.microsoft.com/office/drawing/2014/main" xmlns="" id="{9D1DCD0C-5413-D642-9FA3-69EB3398885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0045" y="2344889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1" name="Marcador de texto 9">
            <a:extLst>
              <a:ext uri="{FF2B5EF4-FFF2-40B4-BE49-F238E27FC236}">
                <a16:creationId xmlns:a16="http://schemas.microsoft.com/office/drawing/2014/main" xmlns="" id="{86EE8817-D8F7-C04E-A6E3-1DC172F7B4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50045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2" name="Marcador de posición de imagen 3">
            <a:extLst>
              <a:ext uri="{FF2B5EF4-FFF2-40B4-BE49-F238E27FC236}">
                <a16:creationId xmlns:a16="http://schemas.microsoft.com/office/drawing/2014/main" xmlns="" id="{28D8F0FC-D6E6-0746-AEE9-090324C9734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790841" y="2344889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3" name="Marcador de texto 9">
            <a:extLst>
              <a:ext uri="{FF2B5EF4-FFF2-40B4-BE49-F238E27FC236}">
                <a16:creationId xmlns:a16="http://schemas.microsoft.com/office/drawing/2014/main" xmlns="" id="{3319A07D-4E07-0643-91FF-4341E0D96A0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790841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4" name="Marcador de posición de imagen 3">
            <a:extLst>
              <a:ext uri="{FF2B5EF4-FFF2-40B4-BE49-F238E27FC236}">
                <a16:creationId xmlns:a16="http://schemas.microsoft.com/office/drawing/2014/main" xmlns="" id="{9951FA60-0B14-0A40-B74F-549DF839F5A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6075" y="4600591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5" name="Marcador de texto 9">
            <a:extLst>
              <a:ext uri="{FF2B5EF4-FFF2-40B4-BE49-F238E27FC236}">
                <a16:creationId xmlns:a16="http://schemas.microsoft.com/office/drawing/2014/main" xmlns="" id="{06EE74B2-31AD-5244-8E72-5C8AEE5B152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46075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6" name="Marcador de posición de imagen 3">
            <a:extLst>
              <a:ext uri="{FF2B5EF4-FFF2-40B4-BE49-F238E27FC236}">
                <a16:creationId xmlns:a16="http://schemas.microsoft.com/office/drawing/2014/main" xmlns="" id="{A775D428-0EC4-6A44-9E52-16E1D61EED8B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086869" y="4600591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7" name="Marcador de texto 9">
            <a:extLst>
              <a:ext uri="{FF2B5EF4-FFF2-40B4-BE49-F238E27FC236}">
                <a16:creationId xmlns:a16="http://schemas.microsoft.com/office/drawing/2014/main" xmlns="" id="{CAE1DA1A-2E91-6048-9D06-35468F6D480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084725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8" name="Marcador de posición de imagen 3">
            <a:extLst>
              <a:ext uri="{FF2B5EF4-FFF2-40B4-BE49-F238E27FC236}">
                <a16:creationId xmlns:a16="http://schemas.microsoft.com/office/drawing/2014/main" xmlns="" id="{189C04E2-F4D4-5047-BCB7-3E55999E6BC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3827663" y="4600591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9" name="Marcador de texto 9">
            <a:extLst>
              <a:ext uri="{FF2B5EF4-FFF2-40B4-BE49-F238E27FC236}">
                <a16:creationId xmlns:a16="http://schemas.microsoft.com/office/drawing/2014/main" xmlns="" id="{3172EB21-F390-314F-8DE5-A4A8B8578E1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33275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0" name="Marcador de posición de imagen 3">
            <a:extLst>
              <a:ext uri="{FF2B5EF4-FFF2-40B4-BE49-F238E27FC236}">
                <a16:creationId xmlns:a16="http://schemas.microsoft.com/office/drawing/2014/main" xmlns="" id="{3389D84D-0793-2A49-9401-D9B63807B29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568457" y="4600591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1" name="Marcador de texto 9">
            <a:extLst>
              <a:ext uri="{FF2B5EF4-FFF2-40B4-BE49-F238E27FC236}">
                <a16:creationId xmlns:a16="http://schemas.microsoft.com/office/drawing/2014/main" xmlns="" id="{E6A169E1-7891-CA48-B132-C44DA819D83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560699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2" name="Marcador de posición de imagen 3">
            <a:extLst>
              <a:ext uri="{FF2B5EF4-FFF2-40B4-BE49-F238E27FC236}">
                <a16:creationId xmlns:a16="http://schemas.microsoft.com/office/drawing/2014/main" xmlns="" id="{DB228D49-E6A4-594F-A668-D2B9D6057A7F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7309251" y="4600591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3" name="Marcador de texto 9">
            <a:extLst>
              <a:ext uri="{FF2B5EF4-FFF2-40B4-BE49-F238E27FC236}">
                <a16:creationId xmlns:a16="http://schemas.microsoft.com/office/drawing/2014/main" xmlns="" id="{B4604F28-6D88-DA4F-A0F5-2A0AB40292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309249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4" name="Marcador de posición de imagen 3">
            <a:extLst>
              <a:ext uri="{FF2B5EF4-FFF2-40B4-BE49-F238E27FC236}">
                <a16:creationId xmlns:a16="http://schemas.microsoft.com/office/drawing/2014/main" xmlns="" id="{2F29AB9C-48D1-8A4C-8596-E45E3CE1E360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9050045" y="4600591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5" name="Marcador de texto 9">
            <a:extLst>
              <a:ext uri="{FF2B5EF4-FFF2-40B4-BE49-F238E27FC236}">
                <a16:creationId xmlns:a16="http://schemas.microsoft.com/office/drawing/2014/main" xmlns="" id="{C2E2253D-2DDE-E44C-95B7-D20BF761388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50045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6" name="Marcador de posición de imagen 3">
            <a:extLst>
              <a:ext uri="{FF2B5EF4-FFF2-40B4-BE49-F238E27FC236}">
                <a16:creationId xmlns:a16="http://schemas.microsoft.com/office/drawing/2014/main" xmlns="" id="{9EA08731-779D-824A-9B42-1711BB5D6ABC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10790841" y="4600591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7" name="Marcador de texto 9">
            <a:extLst>
              <a:ext uri="{FF2B5EF4-FFF2-40B4-BE49-F238E27FC236}">
                <a16:creationId xmlns:a16="http://schemas.microsoft.com/office/drawing/2014/main" xmlns="" id="{DAC70E83-F80C-9E4B-967E-2E866BDF91D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790841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7" name="Rectángulo 12">
            <a:extLst>
              <a:ext uri="{FF2B5EF4-FFF2-40B4-BE49-F238E27FC236}">
                <a16:creationId xmlns:a16="http://schemas.microsoft.com/office/drawing/2014/main" xmlns="" id="{696FE60F-B4AB-1B44-A0CD-2E68272C5CBD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68" name="Marcador de texto 25">
            <a:extLst>
              <a:ext uri="{FF2B5EF4-FFF2-40B4-BE49-F238E27FC236}">
                <a16:creationId xmlns:a16="http://schemas.microsoft.com/office/drawing/2014/main" xmlns="" id="{5CD13D27-843E-E447-97D2-CE7165CA6A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xmlns="" id="{3B251D43-5E01-4E43-85C5-494D3CED6E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xmlns="" id="{0BB1DDDF-A9FC-5B42-B2AD-A41D3D26D8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5855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AA420386-7DDF-0849-B2BF-C314AEFD2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9980582-E233-1649-938B-DB4F37081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68FBCBBF-7BC4-EC48-9749-10B98DD772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3C02A77-8C53-B34F-AC00-AD38D1D47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FE5EFEB-FABD-5B46-AF94-9003D942C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9E490-98B3-D842-AB20-11CAA7B732D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599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843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4.svg"/><Relationship Id="rId18" Type="http://schemas.openxmlformats.org/officeDocument/2006/relationships/image" Target="../media/image23.png"/><Relationship Id="rId3" Type="http://schemas.openxmlformats.org/officeDocument/2006/relationships/image" Target="../media/image15.jpeg"/><Relationship Id="rId21" Type="http://schemas.openxmlformats.org/officeDocument/2006/relationships/image" Target="../media/image42.svg"/><Relationship Id="rId7" Type="http://schemas.microsoft.com/office/2007/relationships/hdphoto" Target="../media/hdphoto3.wdp"/><Relationship Id="rId12" Type="http://schemas.openxmlformats.org/officeDocument/2006/relationships/image" Target="../media/image20.png"/><Relationship Id="rId17" Type="http://schemas.openxmlformats.org/officeDocument/2006/relationships/image" Target="../media/image38.svg"/><Relationship Id="rId2" Type="http://schemas.openxmlformats.org/officeDocument/2006/relationships/image" Target="../media/image14.jpe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32.svg"/><Relationship Id="rId5" Type="http://schemas.microsoft.com/office/2007/relationships/hdphoto" Target="../media/hdphoto2.wdp"/><Relationship Id="rId15" Type="http://schemas.openxmlformats.org/officeDocument/2006/relationships/image" Target="../media/image36.svg"/><Relationship Id="rId10" Type="http://schemas.openxmlformats.org/officeDocument/2006/relationships/image" Target="../media/image19.png"/><Relationship Id="rId19" Type="http://schemas.openxmlformats.org/officeDocument/2006/relationships/image" Target="../media/image40.svg"/><Relationship Id="rId4" Type="http://schemas.openxmlformats.org/officeDocument/2006/relationships/image" Target="../media/image16.png"/><Relationship Id="rId9" Type="http://schemas.openxmlformats.org/officeDocument/2006/relationships/image" Target="../media/image30.sv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youtu.be/p-aozxp6kik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UXeR3iLG_ro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jpeg"/><Relationship Id="rId17" Type="http://schemas.openxmlformats.org/officeDocument/2006/relationships/image" Target="../media/image81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jpe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deed.es_ES" TargetMode="External"/><Relationship Id="rId2" Type="http://schemas.openxmlformats.org/officeDocument/2006/relationships/hyperlink" Target="https://www.incibe.e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2877A8C4-0F10-CC41-824E-CBDAAC054E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121" y="2042808"/>
            <a:ext cx="9650830" cy="746236"/>
          </a:xfrm>
        </p:spPr>
        <p:txBody>
          <a:bodyPr/>
          <a:lstStyle/>
          <a:p>
            <a:r>
              <a:rPr lang="es-ES" dirty="0" smtClean="0"/>
              <a:t>¡Aprendemos sobre </a:t>
            </a:r>
            <a:r>
              <a:rPr lang="es-ES" dirty="0" err="1" smtClean="0"/>
              <a:t>ciberseguridad</a:t>
            </a:r>
            <a:r>
              <a:rPr lang="es-ES" dirty="0" smtClean="0"/>
              <a:t>!</a:t>
            </a:r>
            <a:endParaRPr lang="es-ES" dirty="0"/>
          </a:p>
        </p:txBody>
      </p:sp>
      <p:sp>
        <p:nvSpPr>
          <p:cNvPr id="3" name="Título 1"/>
          <p:cNvSpPr txBox="1">
            <a:spLocks/>
          </p:cNvSpPr>
          <p:nvPr/>
        </p:nvSpPr>
        <p:spPr bwMode="auto">
          <a:xfrm>
            <a:off x="757382" y="3001963"/>
            <a:ext cx="4822825" cy="179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" altLang="es-ES" sz="4000" smtClean="0"/>
              <a:t/>
            </a:r>
            <a:br>
              <a:rPr lang="es-ES" altLang="es-ES" sz="4000" smtClean="0"/>
            </a:br>
            <a:r>
              <a:rPr lang="es-ES" altLang="es-ES" sz="2200" smtClean="0"/>
              <a:t>(MENORES DE 9 A 13 AÑOS)</a:t>
            </a:r>
            <a:endParaRPr lang="es-ES" altLang="es-ES" sz="2200" dirty="0"/>
          </a:p>
        </p:txBody>
      </p:sp>
    </p:spTree>
    <p:extLst>
      <p:ext uri="{BB962C8B-B14F-4D97-AF65-F5344CB8AC3E}">
        <p14:creationId xmlns:p14="http://schemas.microsoft.com/office/powerpoint/2010/main" val="2682672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97181A51-31C6-45A4-8E77-ECBDF74B91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7907" y="1324467"/>
            <a:ext cx="8702730" cy="540654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63840A31-A4F3-4E43-B040-9F8F6C0903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93306"/>
            <a:ext cx="6819223" cy="866786"/>
          </a:xfrm>
        </p:spPr>
        <p:txBody>
          <a:bodyPr>
            <a:noAutofit/>
          </a:bodyPr>
          <a:lstStyle/>
          <a:p>
            <a:r>
              <a:rPr lang="es-ES" sz="3400" dirty="0" smtClean="0"/>
              <a:t>¿POR QUÉ COMPARTIMOS LA VIDA PRIVADA?</a:t>
            </a:r>
            <a:endParaRPr lang="es-ES" sz="3400" dirty="0"/>
          </a:p>
        </p:txBody>
      </p:sp>
      <p:sp>
        <p:nvSpPr>
          <p:cNvPr id="4" name="Rectángulo: esquinas diagonales redondeadas 3">
            <a:extLst>
              <a:ext uri="{FF2B5EF4-FFF2-40B4-BE49-F238E27FC236}">
                <a16:creationId xmlns:a16="http://schemas.microsoft.com/office/drawing/2014/main" xmlns="" id="{1D914F47-7464-4B4E-AC3F-FB125751C822}"/>
              </a:ext>
            </a:extLst>
          </p:cNvPr>
          <p:cNvSpPr/>
          <p:nvPr/>
        </p:nvSpPr>
        <p:spPr>
          <a:xfrm>
            <a:off x="1778946" y="4726304"/>
            <a:ext cx="7738278" cy="1723756"/>
          </a:xfrm>
          <a:prstGeom prst="round2Diag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DD318E09-BFC5-46A6-8B3C-4A640F5432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39207" y="4928161"/>
            <a:ext cx="7773960" cy="1370002"/>
          </a:xfrm>
        </p:spPr>
        <p:txBody>
          <a:bodyPr/>
          <a:lstStyle/>
          <a:p>
            <a:r>
              <a:rPr lang="es-ES" b="0" dirty="0"/>
              <a:t>¿Sentimos presión social para compartir cada vez más información?</a:t>
            </a:r>
          </a:p>
          <a:p>
            <a:r>
              <a:rPr lang="es-ES" b="0" dirty="0"/>
              <a:t>¿Qué pasa si no lo hacemos?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9713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2C047BD-8FCE-4823-86EF-55BA5EDB0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80057"/>
            <a:ext cx="6819223" cy="880035"/>
          </a:xfrm>
        </p:spPr>
        <p:txBody>
          <a:bodyPr>
            <a:noAutofit/>
          </a:bodyPr>
          <a:lstStyle/>
          <a:p>
            <a:r>
              <a:rPr lang="es-ES" sz="3400" dirty="0"/>
              <a:t>MIS PRIMERAS REDES SOCIALES</a:t>
            </a:r>
          </a:p>
        </p:txBody>
      </p:sp>
      <p:pic>
        <p:nvPicPr>
          <p:cNvPr id="4" name="Picture 2" descr="demo 24">
            <a:extLst>
              <a:ext uri="{FF2B5EF4-FFF2-40B4-BE49-F238E27FC236}">
                <a16:creationId xmlns:a16="http://schemas.microsoft.com/office/drawing/2014/main" xmlns="" id="{589B7FB7-630F-4616-998E-3542953D1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0293" y="1327039"/>
            <a:ext cx="8070600" cy="529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diagonales redondeadas 4">
            <a:extLst>
              <a:ext uri="{FF2B5EF4-FFF2-40B4-BE49-F238E27FC236}">
                <a16:creationId xmlns:a16="http://schemas.microsoft.com/office/drawing/2014/main" xmlns="" id="{B9B6639F-8704-4428-A671-FD4C84DD238B}"/>
              </a:ext>
            </a:extLst>
          </p:cNvPr>
          <p:cNvSpPr/>
          <p:nvPr/>
        </p:nvSpPr>
        <p:spPr>
          <a:xfrm>
            <a:off x="8064291" y="2752245"/>
            <a:ext cx="3844212" cy="2538212"/>
          </a:xfrm>
          <a:prstGeom prst="round2DiagRect">
            <a:avLst/>
          </a:prstGeom>
          <a:solidFill>
            <a:schemeClr val="bg1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xmlns="" id="{078ED482-E15B-4EB5-A07E-A1DCB54DA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53545" y="3013788"/>
            <a:ext cx="3144410" cy="236064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r>
              <a:rPr lang="es-ES" sz="2600" b="0" dirty="0"/>
              <a:t>Cuando creemos nuestro primer perfil, siempre debe ser en compañía de un adulto de confianza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4043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5A0115D-0F45-419B-839A-6ED2699A25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" dirty="0"/>
              <a:t>PIENSA ANTES DE COMPARTIR</a:t>
            </a:r>
          </a:p>
        </p:txBody>
      </p:sp>
      <p:pic>
        <p:nvPicPr>
          <p:cNvPr id="7172" name="Picture 4" descr="demo 24">
            <a:extLst>
              <a:ext uri="{FF2B5EF4-FFF2-40B4-BE49-F238E27FC236}">
                <a16:creationId xmlns:a16="http://schemas.microsoft.com/office/drawing/2014/main" xmlns="" id="{3712F8C8-6907-4695-AC5A-4763B18EE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00924" y="1448259"/>
            <a:ext cx="7948874" cy="530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: esquinas diagonales redondeadas 14">
            <a:extLst>
              <a:ext uri="{FF2B5EF4-FFF2-40B4-BE49-F238E27FC236}">
                <a16:creationId xmlns:a16="http://schemas.microsoft.com/office/drawing/2014/main" xmlns="" id="{FB342A81-4DC5-4CFE-A1A2-9711A43CED38}"/>
              </a:ext>
            </a:extLst>
          </p:cNvPr>
          <p:cNvSpPr/>
          <p:nvPr/>
        </p:nvSpPr>
        <p:spPr>
          <a:xfrm>
            <a:off x="7594929" y="1503676"/>
            <a:ext cx="2985796" cy="5148490"/>
          </a:xfrm>
          <a:prstGeom prst="round2Diag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03A3AA79-C73F-4AB5-AA3F-8FAE227948B8}"/>
              </a:ext>
            </a:extLst>
          </p:cNvPr>
          <p:cNvSpPr txBox="1">
            <a:spLocks/>
          </p:cNvSpPr>
          <p:nvPr/>
        </p:nvSpPr>
        <p:spPr>
          <a:xfrm>
            <a:off x="7669574" y="1781579"/>
            <a:ext cx="3013096" cy="4553339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 smtClean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NUNCA </a:t>
            </a: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compartas datos personales: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Nombre real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Teléfono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Dónde vives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Dónde estudias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Actividades extraescolares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Horarios y rutinas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Datos de otras personas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2100" dirty="0"/>
          </a:p>
        </p:txBody>
      </p:sp>
    </p:spTree>
    <p:extLst>
      <p:ext uri="{BB962C8B-B14F-4D97-AF65-F5344CB8AC3E}">
        <p14:creationId xmlns:p14="http://schemas.microsoft.com/office/powerpoint/2010/main" val="276651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1259C0B4-A962-477D-ADDA-B7C067D598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9395" y="1371851"/>
            <a:ext cx="8439134" cy="5320219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0B6DAC1-3A77-4E9A-8C7D-BB9F35B6B1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0"/>
            <a:ext cx="6819223" cy="960092"/>
          </a:xfrm>
        </p:spPr>
        <p:txBody>
          <a:bodyPr>
            <a:noAutofit/>
          </a:bodyPr>
          <a:lstStyle/>
          <a:p>
            <a:r>
              <a:rPr lang="es-ES" sz="3400" dirty="0"/>
              <a:t>A VECES NO ELEGIMOS LO QUE PUBLICAMOS</a:t>
            </a:r>
          </a:p>
        </p:txBody>
      </p:sp>
      <p:sp>
        <p:nvSpPr>
          <p:cNvPr id="8" name="Rectángulo: esquinas diagonales redondeadas 7">
            <a:extLst>
              <a:ext uri="{FF2B5EF4-FFF2-40B4-BE49-F238E27FC236}">
                <a16:creationId xmlns:a16="http://schemas.microsoft.com/office/drawing/2014/main" xmlns="" id="{ADD97265-E9C3-4DF1-81BA-5EFA7492DB5F}"/>
              </a:ext>
            </a:extLst>
          </p:cNvPr>
          <p:cNvSpPr/>
          <p:nvPr/>
        </p:nvSpPr>
        <p:spPr>
          <a:xfrm>
            <a:off x="848499" y="1775756"/>
            <a:ext cx="3805698" cy="4583301"/>
          </a:xfrm>
          <a:prstGeom prst="round2Diag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03A3AA79-C73F-4AB5-AA3F-8FAE227948B8}"/>
              </a:ext>
            </a:extLst>
          </p:cNvPr>
          <p:cNvSpPr txBox="1">
            <a:spLocks/>
          </p:cNvSpPr>
          <p:nvPr/>
        </p:nvSpPr>
        <p:spPr>
          <a:xfrm>
            <a:off x="1537005" y="2227089"/>
            <a:ext cx="2892002" cy="408656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Bloquea tu dispositivo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Mayor precaución en equipos compartidos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Evita compartir información sensible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Recuerda cerrar sesión al terminar</a:t>
            </a:r>
          </a:p>
        </p:txBody>
      </p:sp>
    </p:spTree>
    <p:extLst>
      <p:ext uri="{BB962C8B-B14F-4D97-AF65-F5344CB8AC3E}">
        <p14:creationId xmlns:p14="http://schemas.microsoft.com/office/powerpoint/2010/main" val="1954153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352FFC59-E98E-4227-B4CA-921F1B4354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" dirty="0"/>
              <a:t>NOS RELACIONAMOS EN LÍNEA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3F4F85C2-36A0-4574-86B3-7BC032CD7C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7502" y="1494290"/>
            <a:ext cx="8462865" cy="5153157"/>
          </a:xfrm>
          <a:prstGeom prst="rect">
            <a:avLst/>
          </a:prstGeom>
        </p:spPr>
      </p:pic>
      <p:sp>
        <p:nvSpPr>
          <p:cNvPr id="6" name="Rectángulo: esquinas diagonales redondeadas 5">
            <a:extLst>
              <a:ext uri="{FF2B5EF4-FFF2-40B4-BE49-F238E27FC236}">
                <a16:creationId xmlns:a16="http://schemas.microsoft.com/office/drawing/2014/main" xmlns="" id="{B640D796-72A4-4515-9668-A1F97EB533CD}"/>
              </a:ext>
            </a:extLst>
          </p:cNvPr>
          <p:cNvSpPr/>
          <p:nvPr/>
        </p:nvSpPr>
        <p:spPr>
          <a:xfrm>
            <a:off x="6382139" y="4413380"/>
            <a:ext cx="3247053" cy="1707502"/>
          </a:xfrm>
          <a:prstGeom prst="round2Diag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C2AC98D2-B2F7-443E-9BEF-58B129B63E86}"/>
              </a:ext>
            </a:extLst>
          </p:cNvPr>
          <p:cNvSpPr txBox="1">
            <a:spLocks/>
          </p:cNvSpPr>
          <p:nvPr/>
        </p:nvSpPr>
        <p:spPr>
          <a:xfrm>
            <a:off x="6540759" y="4506686"/>
            <a:ext cx="3526359" cy="1810138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¿Qué ventajas tiene Internet para comunicarnos y relacionarnos?</a:t>
            </a:r>
          </a:p>
        </p:txBody>
      </p:sp>
    </p:spTree>
    <p:extLst>
      <p:ext uri="{BB962C8B-B14F-4D97-AF65-F5344CB8AC3E}">
        <p14:creationId xmlns:p14="http://schemas.microsoft.com/office/powerpoint/2010/main" val="2332446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3076A1C6-5FF1-42A8-A2EE-0FED192CDB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74645"/>
            <a:ext cx="7174398" cy="885447"/>
          </a:xfrm>
        </p:spPr>
        <p:txBody>
          <a:bodyPr>
            <a:noAutofit/>
          </a:bodyPr>
          <a:lstStyle/>
          <a:p>
            <a:r>
              <a:rPr lang="es-ES" sz="3400" dirty="0"/>
              <a:t>HABILIDADES PARA COMUNICARNOS </a:t>
            </a:r>
            <a:r>
              <a:rPr lang="es-ES" sz="3400" dirty="0" smtClean="0"/>
              <a:t>BIEN</a:t>
            </a:r>
            <a:endParaRPr lang="es-ES" sz="340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6959B861-AD9B-4292-AF86-0B489B92BFB5}"/>
              </a:ext>
            </a:extLst>
          </p:cNvPr>
          <p:cNvSpPr txBox="1">
            <a:spLocks/>
          </p:cNvSpPr>
          <p:nvPr/>
        </p:nvSpPr>
        <p:spPr>
          <a:xfrm>
            <a:off x="2323323" y="1502229"/>
            <a:ext cx="8994710" cy="1576874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 otro lado de la pantalla hay una persona, por eso: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endParaRPr lang="es-ES" sz="2400" b="0" dirty="0">
              <a:solidFill>
                <a:srgbClr val="46546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Respeto: trata como te gusta que te traten a ti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endParaRPr lang="es-ES" sz="2400" b="0" dirty="0">
              <a:solidFill>
                <a:srgbClr val="46546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Empatía: ponte en su lugar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s-ES" sz="2400" b="0" dirty="0">
              <a:solidFill>
                <a:srgbClr val="46546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Asertividad: da tu opinión sin herir a los demás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endParaRPr lang="es-ES" sz="2400" b="0" dirty="0">
              <a:solidFill>
                <a:srgbClr val="46546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Pensamiento crítico: reflexiona sobre lo que ves</a:t>
            </a:r>
          </a:p>
        </p:txBody>
      </p:sp>
      <p:pic>
        <p:nvPicPr>
          <p:cNvPr id="12294" name="Picture 6" descr="demo 24">
            <a:extLst>
              <a:ext uri="{FF2B5EF4-FFF2-40B4-BE49-F238E27FC236}">
                <a16:creationId xmlns:a16="http://schemas.microsoft.com/office/drawing/2014/main" xmlns="" id="{7BFCBE23-39CA-4D4B-A842-09FC3FB3F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19061" y="5620786"/>
            <a:ext cx="3228393" cy="88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demo 24">
            <a:extLst>
              <a:ext uri="{FF2B5EF4-FFF2-40B4-BE49-F238E27FC236}">
                <a16:creationId xmlns:a16="http://schemas.microsoft.com/office/drawing/2014/main" xmlns="" id="{23415B86-512A-42F2-B31C-0009200C8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64286" y="5643371"/>
            <a:ext cx="2202024" cy="8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461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CB252772-1901-4DB4-8DDA-1AEE94C4FB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9840" y="1441436"/>
            <a:ext cx="8581528" cy="5162188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3892338-130D-4BAE-9878-3720A46E33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" dirty="0"/>
              <a:t>DECIMOS NO A LA VIOLENCIA</a:t>
            </a:r>
          </a:p>
        </p:txBody>
      </p:sp>
      <p:sp>
        <p:nvSpPr>
          <p:cNvPr id="7" name="Rectángulo: esquinas diagonales redondeadas 6">
            <a:extLst>
              <a:ext uri="{FF2B5EF4-FFF2-40B4-BE49-F238E27FC236}">
                <a16:creationId xmlns:a16="http://schemas.microsoft.com/office/drawing/2014/main" xmlns="" id="{EA6420DA-53AC-4DA6-A82A-75078E17E775}"/>
              </a:ext>
            </a:extLst>
          </p:cNvPr>
          <p:cNvSpPr/>
          <p:nvPr/>
        </p:nvSpPr>
        <p:spPr>
          <a:xfrm>
            <a:off x="6676745" y="1665354"/>
            <a:ext cx="3474962" cy="2569517"/>
          </a:xfrm>
          <a:prstGeom prst="round2DiagRect">
            <a:avLst/>
          </a:prstGeom>
          <a:solidFill>
            <a:schemeClr val="bg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C2874E5F-4192-4E60-8C64-965EB5FE1729}"/>
              </a:ext>
            </a:extLst>
          </p:cNvPr>
          <p:cNvSpPr txBox="1">
            <a:spLocks/>
          </p:cNvSpPr>
          <p:nvPr/>
        </p:nvSpPr>
        <p:spPr>
          <a:xfrm>
            <a:off x="6676745" y="2023517"/>
            <a:ext cx="3654623" cy="5832555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Mensajes de odio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Comentarios humillantes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Difusión de la violencia</a:t>
            </a:r>
          </a:p>
        </p:txBody>
      </p:sp>
    </p:spTree>
    <p:extLst>
      <p:ext uri="{BB962C8B-B14F-4D97-AF65-F5344CB8AC3E}">
        <p14:creationId xmlns:p14="http://schemas.microsoft.com/office/powerpoint/2010/main" val="252176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2DD02636-040A-4F8F-96FB-82DF16D73A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" dirty="0"/>
              <a:t>DECIMOS NO A LA VIOLENCIA</a:t>
            </a:r>
          </a:p>
        </p:txBody>
      </p:sp>
      <p:pic>
        <p:nvPicPr>
          <p:cNvPr id="15362" name="Picture 2" descr="demo 24">
            <a:extLst>
              <a:ext uri="{FF2B5EF4-FFF2-40B4-BE49-F238E27FC236}">
                <a16:creationId xmlns:a16="http://schemas.microsoft.com/office/drawing/2014/main" xmlns="" id="{D42C7CB5-95EB-45E5-8305-EE8E20667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24000" y="1633326"/>
            <a:ext cx="9144000" cy="288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CBE70AD5-9CE8-4CA4-B9DA-9CE2FCE70D63}"/>
              </a:ext>
            </a:extLst>
          </p:cNvPr>
          <p:cNvSpPr txBox="1">
            <a:spLocks/>
          </p:cNvSpPr>
          <p:nvPr/>
        </p:nvSpPr>
        <p:spPr>
          <a:xfrm>
            <a:off x="1440183" y="4879910"/>
            <a:ext cx="9311633" cy="1996944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¿Nuestros mensajes son duros o agresivos?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¿Somos excesivamente críticos con los demás?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¿Es bueno crear un ambiente positivo en la Red?</a:t>
            </a:r>
          </a:p>
        </p:txBody>
      </p:sp>
    </p:spTree>
    <p:extLst>
      <p:ext uri="{BB962C8B-B14F-4D97-AF65-F5344CB8AC3E}">
        <p14:creationId xmlns:p14="http://schemas.microsoft.com/office/powerpoint/2010/main" val="794308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6" name="Picture 10" descr="demo 24">
            <a:extLst>
              <a:ext uri="{FF2B5EF4-FFF2-40B4-BE49-F238E27FC236}">
                <a16:creationId xmlns:a16="http://schemas.microsoft.com/office/drawing/2014/main" xmlns="" id="{96FC26F2-6DD7-40A2-A462-054FF2096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58508" y="1438689"/>
            <a:ext cx="8446202" cy="51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B2C3F57D-8168-42D4-9C04-F464637B36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" dirty="0"/>
              <a:t>DECIMOS NO AL CIBERACOSO</a:t>
            </a:r>
          </a:p>
        </p:txBody>
      </p:sp>
      <p:sp>
        <p:nvSpPr>
          <p:cNvPr id="12" name="Rectángulo: esquinas diagonales redondeadas 11">
            <a:extLst>
              <a:ext uri="{FF2B5EF4-FFF2-40B4-BE49-F238E27FC236}">
                <a16:creationId xmlns:a16="http://schemas.microsoft.com/office/drawing/2014/main" xmlns="" id="{87A20591-ADC7-4334-8B36-70D6BC947761}"/>
              </a:ext>
            </a:extLst>
          </p:cNvPr>
          <p:cNvSpPr/>
          <p:nvPr/>
        </p:nvSpPr>
        <p:spPr>
          <a:xfrm>
            <a:off x="7006903" y="2285433"/>
            <a:ext cx="4479911" cy="1978438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158A73D5-8076-4A8F-9E1F-AFA5910FF52A}"/>
              </a:ext>
            </a:extLst>
          </p:cNvPr>
          <p:cNvSpPr txBox="1">
            <a:spLocks/>
          </p:cNvSpPr>
          <p:nvPr/>
        </p:nvSpPr>
        <p:spPr>
          <a:xfrm>
            <a:off x="7240168" y="2360078"/>
            <a:ext cx="4208613" cy="1670180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¿Qué es?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¿Ocurre a menudo?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¿Por qué lo hacemos?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¿Podemos frenarlo?</a:t>
            </a:r>
          </a:p>
        </p:txBody>
      </p:sp>
    </p:spTree>
    <p:extLst>
      <p:ext uri="{BB962C8B-B14F-4D97-AF65-F5344CB8AC3E}">
        <p14:creationId xmlns:p14="http://schemas.microsoft.com/office/powerpoint/2010/main" val="1228673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 descr="demo 24">
            <a:extLst>
              <a:ext uri="{FF2B5EF4-FFF2-40B4-BE49-F238E27FC236}">
                <a16:creationId xmlns:a16="http://schemas.microsoft.com/office/drawing/2014/main" xmlns="" id="{6F489ED2-F369-4A98-8912-AA9DA5FA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88840" y="1337843"/>
            <a:ext cx="8777471" cy="533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FE4C1A4F-830D-471B-99FA-6FDFBE6849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TÚ PUEDES PARARLO</a:t>
            </a:r>
          </a:p>
        </p:txBody>
      </p:sp>
      <p:sp>
        <p:nvSpPr>
          <p:cNvPr id="7" name="Rectángulo: esquinas diagonales redondeadas 6">
            <a:extLst>
              <a:ext uri="{FF2B5EF4-FFF2-40B4-BE49-F238E27FC236}">
                <a16:creationId xmlns:a16="http://schemas.microsoft.com/office/drawing/2014/main" xmlns="" id="{DC170B86-940C-4322-AA18-3009140CC2E3}"/>
              </a:ext>
            </a:extLst>
          </p:cNvPr>
          <p:cNvSpPr/>
          <p:nvPr/>
        </p:nvSpPr>
        <p:spPr>
          <a:xfrm>
            <a:off x="7112153" y="1585977"/>
            <a:ext cx="2889318" cy="3844062"/>
          </a:xfrm>
          <a:prstGeom prst="round2Diag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625F8A9C-C0BC-46F5-A281-23E6A029CD22}"/>
              </a:ext>
            </a:extLst>
          </p:cNvPr>
          <p:cNvSpPr txBox="1">
            <a:spLocks/>
          </p:cNvSpPr>
          <p:nvPr/>
        </p:nvSpPr>
        <p:spPr>
          <a:xfrm>
            <a:off x="7234732" y="1828799"/>
            <a:ext cx="2805007" cy="5821719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 difundas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Apoya a quien lo sufre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Actúa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Pide ayuda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Comparte mensajes positivos </a:t>
            </a: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s-ES" sz="2400" b="0" dirty="0">
              <a:solidFill>
                <a:srgbClr val="46546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89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xmlns="" id="{DB4592D2-4CB4-443D-BDAA-30753D0232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¿CÓMO USAMOS INTERNET?</a:t>
            </a:r>
          </a:p>
        </p:txBody>
      </p:sp>
      <p:pic>
        <p:nvPicPr>
          <p:cNvPr id="1030" name="Picture 6" descr="demo 24">
            <a:extLst>
              <a:ext uri="{FF2B5EF4-FFF2-40B4-BE49-F238E27FC236}">
                <a16:creationId xmlns:a16="http://schemas.microsoft.com/office/drawing/2014/main" xmlns="" id="{8B416732-D061-4C52-8E2C-81ADCDE94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5497" y="1284958"/>
            <a:ext cx="4144260" cy="274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mo 24">
            <a:extLst>
              <a:ext uri="{FF2B5EF4-FFF2-40B4-BE49-F238E27FC236}">
                <a16:creationId xmlns:a16="http://schemas.microsoft.com/office/drawing/2014/main" xmlns="" id="{4BF103D8-FC5E-4E0A-A2B2-B1F30B03F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8225" y="4113464"/>
            <a:ext cx="4146454" cy="254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mo 24">
            <a:extLst>
              <a:ext uri="{FF2B5EF4-FFF2-40B4-BE49-F238E27FC236}">
                <a16:creationId xmlns:a16="http://schemas.microsoft.com/office/drawing/2014/main" xmlns="" id="{C3FE28E4-E971-426D-B777-D725B8FDA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1716" y="1263540"/>
            <a:ext cx="4339052" cy="276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mo 24">
            <a:extLst>
              <a:ext uri="{FF2B5EF4-FFF2-40B4-BE49-F238E27FC236}">
                <a16:creationId xmlns:a16="http://schemas.microsoft.com/office/drawing/2014/main" xmlns="" id="{D22BCAF9-1C33-4D69-A6FE-4D5238122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7620" y="4124422"/>
            <a:ext cx="4339053" cy="254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 descr="Música">
            <a:extLst>
              <a:ext uri="{FF2B5EF4-FFF2-40B4-BE49-F238E27FC236}">
                <a16:creationId xmlns:a16="http://schemas.microsoft.com/office/drawing/2014/main" xmlns="" id="{61D30BAC-C90C-4671-891F-5BD4618032B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0644221">
            <a:off x="2340834" y="1952853"/>
            <a:ext cx="914400" cy="914400"/>
          </a:xfrm>
          <a:prstGeom prst="rect">
            <a:avLst/>
          </a:prstGeom>
        </p:spPr>
      </p:pic>
      <p:pic>
        <p:nvPicPr>
          <p:cNvPr id="6" name="Gráfico 5" descr="Claqueta">
            <a:extLst>
              <a:ext uri="{FF2B5EF4-FFF2-40B4-BE49-F238E27FC236}">
                <a16:creationId xmlns:a16="http://schemas.microsoft.com/office/drawing/2014/main" xmlns="" id="{110D6D6C-99B7-4FD3-B2D4-68CE5FE868E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rot="1213977">
            <a:off x="9332153" y="4430225"/>
            <a:ext cx="835595" cy="835595"/>
          </a:xfrm>
          <a:prstGeom prst="rect">
            <a:avLst/>
          </a:prstGeom>
        </p:spPr>
      </p:pic>
      <p:pic>
        <p:nvPicPr>
          <p:cNvPr id="8" name="Gráfico 7" descr="Libros">
            <a:extLst>
              <a:ext uri="{FF2B5EF4-FFF2-40B4-BE49-F238E27FC236}">
                <a16:creationId xmlns:a16="http://schemas.microsoft.com/office/drawing/2014/main" xmlns="" id="{A6D4BF56-0CA2-4223-8DCF-0758BF3EBBF5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rot="206763">
            <a:off x="9381295" y="3060024"/>
            <a:ext cx="971167" cy="971167"/>
          </a:xfrm>
          <a:prstGeom prst="rect">
            <a:avLst/>
          </a:prstGeom>
        </p:spPr>
      </p:pic>
      <p:pic>
        <p:nvPicPr>
          <p:cNvPr id="10" name="Gráfico 9" descr="Corazón">
            <a:extLst>
              <a:ext uri="{FF2B5EF4-FFF2-40B4-BE49-F238E27FC236}">
                <a16:creationId xmlns:a16="http://schemas.microsoft.com/office/drawing/2014/main" xmlns="" id="{562110EF-22CB-483A-AC6D-C48A8A9BC2D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 rot="1018848">
            <a:off x="3795172" y="5045192"/>
            <a:ext cx="927700" cy="927700"/>
          </a:xfrm>
          <a:prstGeom prst="rect">
            <a:avLst/>
          </a:prstGeom>
        </p:spPr>
      </p:pic>
      <p:pic>
        <p:nvPicPr>
          <p:cNvPr id="12" name="Gráfico 11" descr="Expulsar">
            <a:extLst>
              <a:ext uri="{FF2B5EF4-FFF2-40B4-BE49-F238E27FC236}">
                <a16:creationId xmlns:a16="http://schemas.microsoft.com/office/drawing/2014/main" xmlns="" id="{AEB53473-6B3E-41A2-9386-772EF747C317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 rot="4146192">
            <a:off x="6379915" y="4301406"/>
            <a:ext cx="810224" cy="810224"/>
          </a:xfrm>
          <a:prstGeom prst="rect">
            <a:avLst/>
          </a:prstGeom>
        </p:spPr>
      </p:pic>
      <p:pic>
        <p:nvPicPr>
          <p:cNvPr id="14" name="Gráfico 13" descr="Cara sonriente sin relleno">
            <a:extLst>
              <a:ext uri="{FF2B5EF4-FFF2-40B4-BE49-F238E27FC236}">
                <a16:creationId xmlns:a16="http://schemas.microsoft.com/office/drawing/2014/main" xmlns="" id="{A421189C-0D2B-41C5-B581-BCABBE540E64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 rot="20764197">
            <a:off x="1812064" y="5720019"/>
            <a:ext cx="888077" cy="888077"/>
          </a:xfrm>
          <a:prstGeom prst="rect">
            <a:avLst/>
          </a:prstGeom>
        </p:spPr>
      </p:pic>
      <p:pic>
        <p:nvPicPr>
          <p:cNvPr id="21" name="Gráfico 20" descr="Música">
            <a:extLst>
              <a:ext uri="{FF2B5EF4-FFF2-40B4-BE49-F238E27FC236}">
                <a16:creationId xmlns:a16="http://schemas.microsoft.com/office/drawing/2014/main" xmlns="" id="{6FA44D0E-9A04-4456-AE0E-B6CEB7EAD3E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697056">
            <a:off x="1800930" y="1302395"/>
            <a:ext cx="914400" cy="914400"/>
          </a:xfrm>
          <a:prstGeom prst="rect">
            <a:avLst/>
          </a:prstGeom>
        </p:spPr>
      </p:pic>
      <p:pic>
        <p:nvPicPr>
          <p:cNvPr id="16" name="Gráfico 15" descr="Chat">
            <a:extLst>
              <a:ext uri="{FF2B5EF4-FFF2-40B4-BE49-F238E27FC236}">
                <a16:creationId xmlns:a16="http://schemas.microsoft.com/office/drawing/2014/main" xmlns="" id="{B383A44D-090C-43B6-98C6-07D7908720F5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7468024" y="1942564"/>
            <a:ext cx="1486436" cy="1486436"/>
          </a:xfrm>
          <a:prstGeom prst="rect">
            <a:avLst/>
          </a:prstGeom>
        </p:spPr>
      </p:pic>
      <p:sp>
        <p:nvSpPr>
          <p:cNvPr id="25" name="Rectángulo: esquinas diagonales redondeadas 24">
            <a:extLst>
              <a:ext uri="{FF2B5EF4-FFF2-40B4-BE49-F238E27FC236}">
                <a16:creationId xmlns:a16="http://schemas.microsoft.com/office/drawing/2014/main" xmlns="" id="{B84954D6-037D-4DF8-A6C2-9F24C79EC963}"/>
              </a:ext>
            </a:extLst>
          </p:cNvPr>
          <p:cNvSpPr/>
          <p:nvPr/>
        </p:nvSpPr>
        <p:spPr>
          <a:xfrm>
            <a:off x="1756254" y="2960666"/>
            <a:ext cx="5512507" cy="507793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Rectángulo: esquinas diagonales redondeadas 29">
            <a:extLst>
              <a:ext uri="{FF2B5EF4-FFF2-40B4-BE49-F238E27FC236}">
                <a16:creationId xmlns:a16="http://schemas.microsoft.com/office/drawing/2014/main" xmlns="" id="{07CD9535-D94D-4D24-BA82-BE8B1B5D144F}"/>
              </a:ext>
            </a:extLst>
          </p:cNvPr>
          <p:cNvSpPr/>
          <p:nvPr/>
        </p:nvSpPr>
        <p:spPr>
          <a:xfrm>
            <a:off x="2316519" y="4176614"/>
            <a:ext cx="2902789" cy="507793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1" name="Marcador de texto 12">
            <a:extLst>
              <a:ext uri="{FF2B5EF4-FFF2-40B4-BE49-F238E27FC236}">
                <a16:creationId xmlns:a16="http://schemas.microsoft.com/office/drawing/2014/main" xmlns="" id="{844B38F9-DF34-46C0-B089-A94094080C09}"/>
              </a:ext>
            </a:extLst>
          </p:cNvPr>
          <p:cNvSpPr txBox="1">
            <a:spLocks/>
          </p:cNvSpPr>
          <p:nvPr/>
        </p:nvSpPr>
        <p:spPr>
          <a:xfrm>
            <a:off x="2406403" y="4264835"/>
            <a:ext cx="3092753" cy="3949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1800" b="1" kern="120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s-ES" sz="2400" dirty="0"/>
              <a:t>¿Redes Sociales?</a:t>
            </a:r>
            <a:endParaRPr lang="es-ES" dirty="0"/>
          </a:p>
        </p:txBody>
      </p:sp>
      <p:sp>
        <p:nvSpPr>
          <p:cNvPr id="34" name="Rectángulo: esquinas diagonales redondeadas 33">
            <a:extLst>
              <a:ext uri="{FF2B5EF4-FFF2-40B4-BE49-F238E27FC236}">
                <a16:creationId xmlns:a16="http://schemas.microsoft.com/office/drawing/2014/main" xmlns="" id="{40FBDECE-B2EB-45BA-9088-46D1C8DA1120}"/>
              </a:ext>
            </a:extLst>
          </p:cNvPr>
          <p:cNvSpPr/>
          <p:nvPr/>
        </p:nvSpPr>
        <p:spPr>
          <a:xfrm>
            <a:off x="3155017" y="6049713"/>
            <a:ext cx="4245013" cy="503979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5" name="Rectángulo: esquinas diagonales redondeadas 34">
            <a:extLst>
              <a:ext uri="{FF2B5EF4-FFF2-40B4-BE49-F238E27FC236}">
                <a16:creationId xmlns:a16="http://schemas.microsoft.com/office/drawing/2014/main" xmlns="" id="{874E7019-2A3E-45FD-A86A-A76E3348E723}"/>
              </a:ext>
            </a:extLst>
          </p:cNvPr>
          <p:cNvSpPr/>
          <p:nvPr/>
        </p:nvSpPr>
        <p:spPr>
          <a:xfrm>
            <a:off x="6321951" y="3956133"/>
            <a:ext cx="3613419" cy="503979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Marcador de texto 12">
            <a:extLst>
              <a:ext uri="{FF2B5EF4-FFF2-40B4-BE49-F238E27FC236}">
                <a16:creationId xmlns:a16="http://schemas.microsoft.com/office/drawing/2014/main" xmlns="" id="{06698B00-E9B9-46F0-9B17-852D3D2E787E}"/>
              </a:ext>
            </a:extLst>
          </p:cNvPr>
          <p:cNvSpPr txBox="1">
            <a:spLocks/>
          </p:cNvSpPr>
          <p:nvPr/>
        </p:nvSpPr>
        <p:spPr>
          <a:xfrm>
            <a:off x="3251487" y="6158749"/>
            <a:ext cx="4245013" cy="3949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1800" b="1" kern="120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s-ES" sz="2400" dirty="0"/>
              <a:t>¿Qué me gusta de Internet?</a:t>
            </a:r>
          </a:p>
          <a:p>
            <a:pPr fontAlgn="auto">
              <a:spcAft>
                <a:spcPts val="0"/>
              </a:spcAft>
            </a:pPr>
            <a:endParaRPr lang="es-ES" dirty="0"/>
          </a:p>
        </p:txBody>
      </p:sp>
      <p:sp>
        <p:nvSpPr>
          <p:cNvPr id="32" name="Marcador de texto 12">
            <a:extLst>
              <a:ext uri="{FF2B5EF4-FFF2-40B4-BE49-F238E27FC236}">
                <a16:creationId xmlns:a16="http://schemas.microsoft.com/office/drawing/2014/main" xmlns="" id="{2EB1EBB1-28D2-4FD7-87BB-7CADD8C2220A}"/>
              </a:ext>
            </a:extLst>
          </p:cNvPr>
          <p:cNvSpPr txBox="1">
            <a:spLocks/>
          </p:cNvSpPr>
          <p:nvPr/>
        </p:nvSpPr>
        <p:spPr>
          <a:xfrm>
            <a:off x="6445309" y="4033858"/>
            <a:ext cx="3758430" cy="547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1800" b="1" kern="120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s-ES" sz="2400" dirty="0"/>
              <a:t>¿Cuándo me conecto?</a:t>
            </a:r>
          </a:p>
          <a:p>
            <a:pPr fontAlgn="auto">
              <a:spcAft>
                <a:spcPts val="0"/>
              </a:spcAft>
            </a:pPr>
            <a:endParaRPr lang="es-E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xmlns="" id="{89C7FE2B-C7CA-4EA4-8C5C-9ADDD35214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1060" y="3064472"/>
            <a:ext cx="5415005" cy="394943"/>
          </a:xfrm>
        </p:spPr>
        <p:txBody>
          <a:bodyPr>
            <a:normAutofit fontScale="92500"/>
          </a:bodyPr>
          <a:lstStyle/>
          <a:p>
            <a:r>
              <a:rPr lang="es-ES" sz="2400" dirty="0"/>
              <a:t>¿Tengo tableta, móvil o videoconsola?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818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922C3072-28A5-4881-A05D-B7AF262BAE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TÚ PUEDES PARARLO</a:t>
            </a:r>
          </a:p>
        </p:txBody>
      </p:sp>
      <p:pic>
        <p:nvPicPr>
          <p:cNvPr id="2" name="Imagen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03" y="1339841"/>
            <a:ext cx="9762341" cy="51332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62" y="3259856"/>
            <a:ext cx="1293221" cy="129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1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41E9A8CE-6F8A-4FEE-8159-E4484C1002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93306"/>
            <a:ext cx="6819223" cy="866786"/>
          </a:xfrm>
        </p:spPr>
        <p:txBody>
          <a:bodyPr>
            <a:noAutofit/>
          </a:bodyPr>
          <a:lstStyle/>
          <a:p>
            <a:r>
              <a:rPr lang="es-ES" sz="3400" dirty="0"/>
              <a:t>¿CUÁNTO TIEMPO PASAS CONECTADO?</a:t>
            </a:r>
          </a:p>
        </p:txBody>
      </p:sp>
      <p:pic>
        <p:nvPicPr>
          <p:cNvPr id="21506" name="Picture 2" descr="demo 24">
            <a:extLst>
              <a:ext uri="{FF2B5EF4-FFF2-40B4-BE49-F238E27FC236}">
                <a16:creationId xmlns:a16="http://schemas.microsoft.com/office/drawing/2014/main" xmlns="" id="{6DFBDBBC-9F0A-4FED-A96E-A4888E5B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8102" y="1504961"/>
            <a:ext cx="7570864" cy="504321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: esquinas diagonales redondeadas 2">
            <a:extLst>
              <a:ext uri="{FF2B5EF4-FFF2-40B4-BE49-F238E27FC236}">
                <a16:creationId xmlns:a16="http://schemas.microsoft.com/office/drawing/2014/main" xmlns="" id="{D899ED29-DDFC-4A37-8A69-182FD71857B4}"/>
              </a:ext>
            </a:extLst>
          </p:cNvPr>
          <p:cNvSpPr/>
          <p:nvPr/>
        </p:nvSpPr>
        <p:spPr>
          <a:xfrm>
            <a:off x="1213562" y="1636945"/>
            <a:ext cx="2974752" cy="2401698"/>
          </a:xfrm>
          <a:prstGeom prst="round2Diag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968F6B4-4437-4270-BCBF-B0080266FA42}"/>
              </a:ext>
            </a:extLst>
          </p:cNvPr>
          <p:cNvSpPr txBox="1">
            <a:spLocks/>
          </p:cNvSpPr>
          <p:nvPr/>
        </p:nvSpPr>
        <p:spPr>
          <a:xfrm>
            <a:off x="1398086" y="1734171"/>
            <a:ext cx="3545633" cy="187545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Juegos en línea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Mensajes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Redes sociales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Vídeos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….</a:t>
            </a:r>
          </a:p>
          <a:p>
            <a:endParaRPr lang="es-ES" sz="30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99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6EF2AE9-20DF-4BDF-A281-F4586AE359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83976"/>
            <a:ext cx="6819223" cy="876116"/>
          </a:xfrm>
        </p:spPr>
        <p:txBody>
          <a:bodyPr>
            <a:noAutofit/>
          </a:bodyPr>
          <a:lstStyle/>
          <a:p>
            <a:r>
              <a:rPr lang="es-ES" sz="3400" dirty="0"/>
              <a:t>NO DEJES DE LADO TODO LO DEMÁS</a:t>
            </a:r>
          </a:p>
        </p:txBody>
      </p:sp>
      <p:pic>
        <p:nvPicPr>
          <p:cNvPr id="24580" name="Picture 4" descr="demo 24">
            <a:extLst>
              <a:ext uri="{FF2B5EF4-FFF2-40B4-BE49-F238E27FC236}">
                <a16:creationId xmlns:a16="http://schemas.microsoft.com/office/drawing/2014/main" xmlns="" id="{496414D4-D6B0-48E6-99F2-DB96037A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5371" y="1567301"/>
            <a:ext cx="3724834" cy="248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demo 24">
            <a:extLst>
              <a:ext uri="{FF2B5EF4-FFF2-40B4-BE49-F238E27FC236}">
                <a16:creationId xmlns:a16="http://schemas.microsoft.com/office/drawing/2014/main" xmlns="" id="{4C337625-92B3-4406-8AD9-50B65E36D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6195" y="4544008"/>
            <a:ext cx="3754013" cy="231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demo 24">
            <a:extLst>
              <a:ext uri="{FF2B5EF4-FFF2-40B4-BE49-F238E27FC236}">
                <a16:creationId xmlns:a16="http://schemas.microsoft.com/office/drawing/2014/main" xmlns="" id="{5E65706E-AD1A-4FBF-8EC0-7E19A9C13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8158" y="4544008"/>
            <a:ext cx="3743715" cy="230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12" descr="demo 24">
            <a:extLst>
              <a:ext uri="{FF2B5EF4-FFF2-40B4-BE49-F238E27FC236}">
                <a16:creationId xmlns:a16="http://schemas.microsoft.com/office/drawing/2014/main" xmlns="" id="{5F663C5D-74A7-4676-A77C-F0B7F306B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5528" y="1568582"/>
            <a:ext cx="3722913" cy="24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646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mo 24">
            <a:extLst>
              <a:ext uri="{FF2B5EF4-FFF2-40B4-BE49-F238E27FC236}">
                <a16:creationId xmlns:a16="http://schemas.microsoft.com/office/drawing/2014/main" xmlns="" id="{F3C5576E-EB1F-453B-B984-1AB6CBBFB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4015" y="1487607"/>
            <a:ext cx="7824161" cy="496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F8F442A8-44E5-4633-9EA7-74E011AA9C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CONFIGURA TU SEGURIDAD</a:t>
            </a:r>
          </a:p>
        </p:txBody>
      </p:sp>
      <p:sp>
        <p:nvSpPr>
          <p:cNvPr id="8" name="Rectángulo: esquinas diagonales redondeadas 7">
            <a:extLst>
              <a:ext uri="{FF2B5EF4-FFF2-40B4-BE49-F238E27FC236}">
                <a16:creationId xmlns:a16="http://schemas.microsoft.com/office/drawing/2014/main" xmlns="" id="{F075CB33-AB6C-49B6-BE48-A54E7B4088C4}"/>
              </a:ext>
            </a:extLst>
          </p:cNvPr>
          <p:cNvSpPr/>
          <p:nvPr/>
        </p:nvSpPr>
        <p:spPr>
          <a:xfrm>
            <a:off x="1167611" y="2135107"/>
            <a:ext cx="3242090" cy="3858633"/>
          </a:xfrm>
          <a:prstGeom prst="round2Diag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7BBF5FDB-DB02-4889-97B9-214400321256}"/>
              </a:ext>
            </a:extLst>
          </p:cNvPr>
          <p:cNvSpPr txBox="1">
            <a:spLocks/>
          </p:cNvSpPr>
          <p:nvPr/>
        </p:nvSpPr>
        <p:spPr>
          <a:xfrm>
            <a:off x="1498266" y="2494760"/>
            <a:ext cx="2939143" cy="360075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Crea una buena contraseña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Mantenla en secreto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Bloquea la </a:t>
            </a:r>
            <a:b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pantalla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Precaución al utilizar redes </a:t>
            </a:r>
            <a:r>
              <a:rPr lang="es-ES" sz="2400" b="0" dirty="0" err="1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WiFi</a:t>
            </a:r>
            <a:endParaRPr lang="es-ES" sz="2400" b="0" dirty="0">
              <a:solidFill>
                <a:srgbClr val="46546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53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CB040ED7-E904-4682-8D95-E7BD0132D4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APPS CON SENTIDO COMÚN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C7FF253F-3DE5-42D3-A59B-EE51559A11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7097" y="1672718"/>
            <a:ext cx="7191296" cy="270462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04A9CD64-077E-44A0-8B94-66D5746424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1343" y="4377338"/>
            <a:ext cx="5630521" cy="1971395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xmlns="" id="{EC1B8F04-A74A-4E76-A0F8-AB398B8458A8}"/>
              </a:ext>
            </a:extLst>
          </p:cNvPr>
          <p:cNvSpPr/>
          <p:nvPr/>
        </p:nvSpPr>
        <p:spPr>
          <a:xfrm>
            <a:off x="5356858" y="3458963"/>
            <a:ext cx="861496" cy="304800"/>
          </a:xfrm>
          <a:prstGeom prst="roundRect">
            <a:avLst/>
          </a:prstGeom>
          <a:noFill/>
          <a:ln w="25400">
            <a:solidFill>
              <a:srgbClr val="DD31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xmlns="" id="{DC16780D-65DB-4AFE-A34A-137D12D3BE36}"/>
              </a:ext>
            </a:extLst>
          </p:cNvPr>
          <p:cNvSpPr/>
          <p:nvPr/>
        </p:nvSpPr>
        <p:spPr>
          <a:xfrm>
            <a:off x="7504961" y="3240567"/>
            <a:ext cx="1497832" cy="255720"/>
          </a:xfrm>
          <a:prstGeom prst="roundRect">
            <a:avLst/>
          </a:prstGeom>
          <a:noFill/>
          <a:ln w="25400">
            <a:solidFill>
              <a:srgbClr val="DD31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xmlns="" id="{220CB7B0-A76C-40AE-9E76-93C7AC310189}"/>
              </a:ext>
            </a:extLst>
          </p:cNvPr>
          <p:cNvSpPr/>
          <p:nvPr/>
        </p:nvSpPr>
        <p:spPr>
          <a:xfrm>
            <a:off x="3923414" y="4557419"/>
            <a:ext cx="1742765" cy="304800"/>
          </a:xfrm>
          <a:prstGeom prst="roundRect">
            <a:avLst/>
          </a:prstGeom>
          <a:noFill/>
          <a:ln w="25400">
            <a:solidFill>
              <a:srgbClr val="DD31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xmlns="" id="{3AD202C8-BEE7-40D7-BD23-A67C5895A3AA}"/>
              </a:ext>
            </a:extLst>
          </p:cNvPr>
          <p:cNvSpPr/>
          <p:nvPr/>
        </p:nvSpPr>
        <p:spPr>
          <a:xfrm>
            <a:off x="5205442" y="6109831"/>
            <a:ext cx="861496" cy="304800"/>
          </a:xfrm>
          <a:prstGeom prst="roundRect">
            <a:avLst/>
          </a:prstGeom>
          <a:noFill/>
          <a:ln w="25400">
            <a:solidFill>
              <a:srgbClr val="DD31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970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24AA8A44-B173-4601-84BA-6B1EB52605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APPS CON SENTIDO COMÚN</a:t>
            </a:r>
          </a:p>
        </p:txBody>
      </p:sp>
      <p:pic>
        <p:nvPicPr>
          <p:cNvPr id="3" name="Elementos multimedia en línea 2" title="Privacidad, celulares y permisos en apps. Pilar y su celular (6/10)">
            <a:hlinkClick r:id="" action="ppaction://media"/>
            <a:extLst>
              <a:ext uri="{FF2B5EF4-FFF2-40B4-BE49-F238E27FC236}">
                <a16:creationId xmlns:a16="http://schemas.microsoft.com/office/drawing/2014/main" xmlns="" id="{8D020469-4E98-431A-BEBA-7F2E17B5866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84589" y="1529703"/>
            <a:ext cx="8695109" cy="48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84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647B90AC-2EA9-4815-AAE3-E6A5E553D3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9381" y="1326068"/>
            <a:ext cx="8287279" cy="534532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3B6467EC-4063-4939-B0F7-E17753C423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FRAUDES EN LÍNEA</a:t>
            </a:r>
          </a:p>
        </p:txBody>
      </p:sp>
      <p:sp>
        <p:nvSpPr>
          <p:cNvPr id="10" name="Rectángulo: esquinas diagonales redondeadas 9">
            <a:extLst>
              <a:ext uri="{FF2B5EF4-FFF2-40B4-BE49-F238E27FC236}">
                <a16:creationId xmlns:a16="http://schemas.microsoft.com/office/drawing/2014/main" xmlns="" id="{E8DF1B8F-25BD-45FE-83AD-6592F670038D}"/>
              </a:ext>
            </a:extLst>
          </p:cNvPr>
          <p:cNvSpPr/>
          <p:nvPr/>
        </p:nvSpPr>
        <p:spPr>
          <a:xfrm>
            <a:off x="1026910" y="1810326"/>
            <a:ext cx="4355342" cy="3233679"/>
          </a:xfrm>
          <a:prstGeom prst="round2Diag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62ADBC88-B57F-499D-A8E5-912F0A7EDED9}"/>
              </a:ext>
            </a:extLst>
          </p:cNvPr>
          <p:cNvSpPr txBox="1">
            <a:spLocks/>
          </p:cNvSpPr>
          <p:nvPr/>
        </p:nvSpPr>
        <p:spPr>
          <a:xfrm>
            <a:off x="1073301" y="2030218"/>
            <a:ext cx="4133461" cy="21367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SIEMPRE CON PRECAUCIÓN ANTE…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Descarga de apps y juegos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Compras en los juegos en línea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Mensajes de premios, descuentos, sorteos, etc.</a:t>
            </a:r>
          </a:p>
        </p:txBody>
      </p:sp>
    </p:spTree>
    <p:extLst>
      <p:ext uri="{BB962C8B-B14F-4D97-AF65-F5344CB8AC3E}">
        <p14:creationId xmlns:p14="http://schemas.microsoft.com/office/powerpoint/2010/main" val="1500512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demo 24">
            <a:extLst>
              <a:ext uri="{FF2B5EF4-FFF2-40B4-BE49-F238E27FC236}">
                <a16:creationId xmlns:a16="http://schemas.microsoft.com/office/drawing/2014/main" xmlns="" id="{422FC35F-5814-4DCD-9524-8C6AD9C63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26742" y="1477818"/>
            <a:ext cx="8211222" cy="529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21E4E4B7-9A70-426C-9F03-3B3605E689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" dirty="0"/>
              <a:t>¿Y SI SURGE UN PROBLEMA?</a:t>
            </a:r>
          </a:p>
        </p:txBody>
      </p:sp>
      <p:sp>
        <p:nvSpPr>
          <p:cNvPr id="7" name="Rectángulo: esquinas diagonales redondeadas 6">
            <a:extLst>
              <a:ext uri="{FF2B5EF4-FFF2-40B4-BE49-F238E27FC236}">
                <a16:creationId xmlns:a16="http://schemas.microsoft.com/office/drawing/2014/main" xmlns="" id="{A0C80DE2-AD80-4305-A32C-75FA3AD24F46}"/>
              </a:ext>
            </a:extLst>
          </p:cNvPr>
          <p:cNvSpPr/>
          <p:nvPr/>
        </p:nvSpPr>
        <p:spPr>
          <a:xfrm>
            <a:off x="6327137" y="1729100"/>
            <a:ext cx="4797780" cy="2990472"/>
          </a:xfrm>
          <a:prstGeom prst="round2Diag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03A3AA79-C73F-4AB5-AA3F-8FAE227948B8}"/>
              </a:ext>
            </a:extLst>
          </p:cNvPr>
          <p:cNvSpPr txBox="1">
            <a:spLocks/>
          </p:cNvSpPr>
          <p:nvPr/>
        </p:nvSpPr>
        <p:spPr>
          <a:xfrm>
            <a:off x="6540936" y="1845253"/>
            <a:ext cx="5594055" cy="3108705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SIEMPRE HAY UNA SOLUCIÓN: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Protégete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Reacciona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Cuéntalo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Actúa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Aprende</a:t>
            </a:r>
          </a:p>
        </p:txBody>
      </p:sp>
    </p:spTree>
    <p:extLst>
      <p:ext uri="{BB962C8B-B14F-4D97-AF65-F5344CB8AC3E}">
        <p14:creationId xmlns:p14="http://schemas.microsoft.com/office/powerpoint/2010/main" val="3248296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39"/>
          <p:cNvSpPr/>
          <p:nvPr/>
        </p:nvSpPr>
        <p:spPr>
          <a:xfrm>
            <a:off x="1691234" y="5315444"/>
            <a:ext cx="8828581" cy="1385525"/>
          </a:xfrm>
          <a:prstGeom prst="rect">
            <a:avLst/>
          </a:prstGeom>
          <a:solidFill>
            <a:schemeClr val="bg1"/>
          </a:solidFill>
          <a:ln w="76200">
            <a:solidFill>
              <a:srgbClr val="CD2D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D9CA7220-A3E7-448C-9C2B-27C1FC51BA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1500" dirty="0"/>
              <a:t>EN INCIBE TE AYUDAMOS</a:t>
            </a:r>
          </a:p>
        </p:txBody>
      </p:sp>
      <p:sp>
        <p:nvSpPr>
          <p:cNvPr id="26" name="Marcador de texto 1">
            <a:extLst>
              <a:ext uri="{FF2B5EF4-FFF2-40B4-BE49-F238E27FC236}">
                <a16:creationId xmlns="" xmlns:a16="http://schemas.microsoft.com/office/drawing/2014/main" id="{24F33A2B-17F4-475A-831D-96753C78CC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60558" y="5641317"/>
            <a:ext cx="2060413" cy="880164"/>
          </a:xfrm>
        </p:spPr>
        <p:txBody>
          <a:bodyPr>
            <a:normAutofit/>
          </a:bodyPr>
          <a:lstStyle/>
          <a:p>
            <a:r>
              <a:rPr lang="en-US" sz="1350" dirty="0" err="1">
                <a:sym typeface="Wingdings" panose="05000000000000000000" pitchFamily="2" charset="2"/>
              </a:rPr>
              <a:t>Recursos</a:t>
            </a:r>
            <a:r>
              <a:rPr lang="en-US" sz="1350" b="0" dirty="0">
                <a:sym typeface="Wingdings" panose="05000000000000000000" pitchFamily="2" charset="2"/>
              </a:rPr>
              <a:t>: </a:t>
            </a:r>
            <a:r>
              <a:rPr lang="en-US" sz="1350" b="0" dirty="0" smtClean="0">
                <a:sym typeface="Wingdings" panose="05000000000000000000" pitchFamily="2" charset="2"/>
              </a:rPr>
              <a:t>material </a:t>
            </a:r>
            <a:r>
              <a:rPr lang="en-US" sz="1350" b="0" dirty="0" err="1" smtClean="0">
                <a:sym typeface="Wingdings" panose="05000000000000000000" pitchFamily="2" charset="2"/>
              </a:rPr>
              <a:t>didáctico</a:t>
            </a:r>
            <a:r>
              <a:rPr lang="en-US" sz="1350" b="0" dirty="0" smtClean="0">
                <a:sym typeface="Wingdings" panose="05000000000000000000" pitchFamily="2" charset="2"/>
              </a:rPr>
              <a:t>, </a:t>
            </a:r>
            <a:r>
              <a:rPr lang="en-US" sz="1350" b="0" dirty="0" err="1" smtClean="0">
                <a:sym typeface="Wingdings" panose="05000000000000000000" pitchFamily="2" charset="2"/>
              </a:rPr>
              <a:t>juegos</a:t>
            </a:r>
            <a:r>
              <a:rPr lang="en-US" sz="1350" b="0" dirty="0" smtClean="0">
                <a:sym typeface="Wingdings" panose="05000000000000000000" pitchFamily="2" charset="2"/>
              </a:rPr>
              <a:t>, </a:t>
            </a:r>
            <a:r>
              <a:rPr lang="en-US" sz="1350" b="0" dirty="0" err="1" smtClean="0">
                <a:sym typeface="Wingdings" panose="05000000000000000000" pitchFamily="2" charset="2"/>
              </a:rPr>
              <a:t>eventos</a:t>
            </a:r>
            <a:r>
              <a:rPr lang="en-US" sz="1350" b="0" dirty="0" smtClean="0">
                <a:sym typeface="Wingdings" panose="05000000000000000000" pitchFamily="2" charset="2"/>
              </a:rPr>
              <a:t> de </a:t>
            </a:r>
            <a:r>
              <a:rPr lang="en-US" sz="1350" b="0" dirty="0" err="1" smtClean="0">
                <a:sym typeface="Wingdings" panose="05000000000000000000" pitchFamily="2" charset="2"/>
              </a:rPr>
              <a:t>concienciación</a:t>
            </a:r>
            <a:r>
              <a:rPr lang="en-US" sz="1350" b="0" dirty="0" smtClean="0">
                <a:sym typeface="Wingdings" panose="05000000000000000000" pitchFamily="2" charset="2"/>
              </a:rPr>
              <a:t>, etc</a:t>
            </a:r>
            <a:r>
              <a:rPr lang="en-US" sz="1350" b="0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28" name="Marcador de texto 1">
            <a:extLst>
              <a:ext uri="{FF2B5EF4-FFF2-40B4-BE49-F238E27FC236}">
                <a16:creationId xmlns="" xmlns:a16="http://schemas.microsoft.com/office/drawing/2014/main" id="{24F33A2B-17F4-475A-831D-96753C78CC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19808" y="5834157"/>
            <a:ext cx="1554503" cy="416395"/>
          </a:xfrm>
        </p:spPr>
        <p:txBody>
          <a:bodyPr>
            <a:normAutofit/>
          </a:bodyPr>
          <a:lstStyle/>
          <a:p>
            <a:pPr algn="ctr"/>
            <a:r>
              <a:rPr lang="es-ES" sz="1350" b="0" dirty="0">
                <a:sym typeface="Wingdings" panose="05000000000000000000" pitchFamily="2" charset="2"/>
              </a:rPr>
              <a:t>Programas de </a:t>
            </a:r>
            <a:r>
              <a:rPr lang="es-ES" sz="1350" dirty="0">
                <a:sym typeface="Wingdings" panose="05000000000000000000" pitchFamily="2" charset="2"/>
              </a:rPr>
              <a:t>formación</a:t>
            </a: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34" y="5641317"/>
            <a:ext cx="809166" cy="808696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2278028" y="1403342"/>
            <a:ext cx="7646040" cy="1764162"/>
            <a:chOff x="2278028" y="1489098"/>
            <a:chExt cx="7646040" cy="1764162"/>
          </a:xfrm>
        </p:grpSpPr>
        <p:grpSp>
          <p:nvGrpSpPr>
            <p:cNvPr id="7" name="Grupo 6"/>
            <p:cNvGrpSpPr/>
            <p:nvPr/>
          </p:nvGrpSpPr>
          <p:grpSpPr>
            <a:xfrm>
              <a:off x="2278028" y="1489098"/>
              <a:ext cx="7646040" cy="1764162"/>
              <a:chOff x="1826636" y="2604953"/>
              <a:chExt cx="7646040" cy="1764162"/>
            </a:xfrm>
          </p:grpSpPr>
          <p:pic>
            <p:nvPicPr>
              <p:cNvPr id="33" name="Imagen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3208"/>
              <a:stretch/>
            </p:blipFill>
            <p:spPr>
              <a:xfrm>
                <a:off x="6218119" y="2604953"/>
                <a:ext cx="3254557" cy="1648162"/>
              </a:xfrm>
              <a:prstGeom prst="rect">
                <a:avLst/>
              </a:prstGeom>
            </p:spPr>
          </p:pic>
          <p:grpSp>
            <p:nvGrpSpPr>
              <p:cNvPr id="6" name="Grupo 5"/>
              <p:cNvGrpSpPr/>
              <p:nvPr/>
            </p:nvGrpSpPr>
            <p:grpSpPr>
              <a:xfrm>
                <a:off x="1826636" y="2771027"/>
                <a:ext cx="3600000" cy="1598088"/>
                <a:chOff x="1826636" y="1622218"/>
                <a:chExt cx="3600000" cy="1598088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26636" y="1622218"/>
                  <a:ext cx="3600000" cy="849509"/>
                </a:xfrm>
                <a:prstGeom prst="rect">
                  <a:avLst/>
                </a:prstGeom>
              </p:spPr>
            </p:pic>
            <p:sp>
              <p:nvSpPr>
                <p:cNvPr id="25" name="Marcador de texto 5">
                  <a:extLst>
                    <a:ext uri="{FF2B5EF4-FFF2-40B4-BE49-F238E27FC236}">
                      <a16:creationId xmlns="" xmlns:a16="http://schemas.microsoft.com/office/drawing/2014/main" id="{F4282CF7-3853-4CF0-B0E0-4E31A321E6E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26636" y="2695110"/>
                  <a:ext cx="3600000" cy="525196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rmAutofit/>
                </a:bodyPr>
                <a:lstStyle>
                  <a:lvl1pPr marL="0" indent="0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Tx/>
                    <a:buNone/>
                    <a:defRPr sz="1800" kern="1200">
                      <a:solidFill>
                        <a:srgbClr val="46546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ts val="600"/>
                    </a:spcBef>
                  </a:pPr>
                  <a:r>
                    <a:rPr lang="es-ES" sz="1350" b="1" dirty="0" smtClean="0"/>
                    <a:t>www.incibe.es </a:t>
                  </a:r>
                </a:p>
                <a:p>
                  <a:pPr algn="ctr">
                    <a:spcBef>
                      <a:spcPts val="600"/>
                    </a:spcBef>
                  </a:pPr>
                  <a:r>
                    <a:rPr lang="en-US" sz="1350" b="1" dirty="0" smtClean="0"/>
                    <a:t>                         </a:t>
                  </a:r>
                  <a:r>
                    <a:rPr lang="en-US" sz="1350" b="1" dirty="0" err="1" smtClean="0"/>
                    <a:t>incibe</a:t>
                  </a:r>
                  <a:endParaRPr lang="es-ES" sz="1350" b="1" dirty="0"/>
                </a:p>
              </p:txBody>
            </p:sp>
          </p:grpSp>
        </p:grpSp>
        <p:grpSp>
          <p:nvGrpSpPr>
            <p:cNvPr id="10" name="Grupo 9"/>
            <p:cNvGrpSpPr/>
            <p:nvPr/>
          </p:nvGrpSpPr>
          <p:grpSpPr>
            <a:xfrm>
              <a:off x="3148916" y="2954823"/>
              <a:ext cx="1213543" cy="247654"/>
              <a:chOff x="3968057" y="2775544"/>
              <a:chExt cx="1800000" cy="367335"/>
            </a:xfrm>
          </p:grpSpPr>
          <p:pic>
            <p:nvPicPr>
              <p:cNvPr id="1026" name="Picture 2" descr="Instagram"/>
              <p:cNvPicPr>
                <a:picLocks noChangeAspect="1" noChangeArrowheads="1"/>
              </p:cNvPicPr>
              <p:nvPr/>
            </p:nvPicPr>
            <p:blipFill>
              <a:blip r:embed="rId6" cstate="screen">
                <a:duotone>
                  <a:prstClr val="black"/>
                  <a:srgbClr val="67757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8057" y="2782879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Twitter"/>
              <p:cNvPicPr>
                <a:picLocks noChangeAspect="1" noChangeArrowheads="1"/>
              </p:cNvPicPr>
              <p:nvPr/>
            </p:nvPicPr>
            <p:blipFill>
              <a:blip r:embed="rId7" cstate="screen">
                <a:duotone>
                  <a:prstClr val="black"/>
                  <a:srgbClr val="67757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68057" y="2782879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LinkedIN"/>
              <p:cNvPicPr>
                <a:picLocks noChangeAspect="1" noChangeArrowheads="1"/>
              </p:cNvPicPr>
              <p:nvPr/>
            </p:nvPicPr>
            <p:blipFill>
              <a:blip r:embed="rId8" cstate="screen">
                <a:duotone>
                  <a:prstClr val="black"/>
                  <a:srgbClr val="67757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8057" y="2775544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Facebook"/>
              <p:cNvPicPr>
                <a:picLocks noChangeAspect="1" noChangeArrowheads="1"/>
              </p:cNvPicPr>
              <p:nvPr/>
            </p:nvPicPr>
            <p:blipFill>
              <a:blip r:embed="rId9" cstate="screen">
                <a:duotone>
                  <a:prstClr val="black"/>
                  <a:srgbClr val="67757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8057" y="2777768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YouTube"/>
              <p:cNvPicPr>
                <a:picLocks noChangeAspect="1" noChangeArrowheads="1"/>
              </p:cNvPicPr>
              <p:nvPr/>
            </p:nvPicPr>
            <p:blipFill>
              <a:blip r:embed="rId10" cstate="screen">
                <a:duotone>
                  <a:prstClr val="black"/>
                  <a:srgbClr val="67757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8057" y="2775544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Grupo 10"/>
          <p:cNvGrpSpPr/>
          <p:nvPr/>
        </p:nvGrpSpPr>
        <p:grpSpPr>
          <a:xfrm>
            <a:off x="2449933" y="3686627"/>
            <a:ext cx="7292134" cy="1242009"/>
            <a:chOff x="2857303" y="3873974"/>
            <a:chExt cx="7292134" cy="1242009"/>
          </a:xfrm>
        </p:grpSpPr>
        <p:grpSp>
          <p:nvGrpSpPr>
            <p:cNvPr id="9" name="Grupo 8"/>
            <p:cNvGrpSpPr/>
            <p:nvPr/>
          </p:nvGrpSpPr>
          <p:grpSpPr>
            <a:xfrm>
              <a:off x="2857303" y="3873974"/>
              <a:ext cx="2052176" cy="1242009"/>
              <a:chOff x="2857303" y="3873974"/>
              <a:chExt cx="2052176" cy="1242009"/>
            </a:xfrm>
          </p:grpSpPr>
          <p:sp>
            <p:nvSpPr>
              <p:cNvPr id="39" name="Marcador de texto 5">
                <a:extLst>
                  <a:ext uri="{FF2B5EF4-FFF2-40B4-BE49-F238E27FC236}">
                    <a16:creationId xmlns="" xmlns:a16="http://schemas.microsoft.com/office/drawing/2014/main" id="{F4282CF7-3853-4CF0-B0E0-4E31A321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7303" y="4589736"/>
                <a:ext cx="2052176" cy="526247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1800" kern="1200">
                    <a:solidFill>
                      <a:srgbClr val="46546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www.osi.es 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                   </a:t>
                </a:r>
                <a:r>
                  <a:rPr lang="es-ES" sz="1350" b="1" dirty="0" err="1" smtClean="0"/>
                  <a:t>osiseguridad</a:t>
                </a:r>
                <a:endParaRPr lang="es-ES" sz="1350" b="1" dirty="0"/>
              </a:p>
            </p:txBody>
          </p:sp>
          <p:pic>
            <p:nvPicPr>
              <p:cNvPr id="41" name="Imagen 40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53771" y="3873974"/>
                <a:ext cx="1876973" cy="570914"/>
              </a:xfrm>
              <a:prstGeom prst="rect">
                <a:avLst/>
              </a:prstGeom>
            </p:spPr>
          </p:pic>
          <p:grpSp>
            <p:nvGrpSpPr>
              <p:cNvPr id="50" name="Grupo 49"/>
              <p:cNvGrpSpPr/>
              <p:nvPr/>
            </p:nvGrpSpPr>
            <p:grpSpPr>
              <a:xfrm>
                <a:off x="2986990" y="4825742"/>
                <a:ext cx="728127" cy="251746"/>
                <a:chOff x="3968057" y="2777768"/>
                <a:chExt cx="1080002" cy="373405"/>
              </a:xfrm>
            </p:grpSpPr>
            <p:pic>
              <p:nvPicPr>
                <p:cNvPr id="52" name="Picture 4" descr="Twitter"/>
                <p:cNvPicPr>
                  <a:picLocks noChangeAspect="1" noChangeArrowheads="1"/>
                </p:cNvPicPr>
                <p:nvPr/>
              </p:nvPicPr>
              <p:blipFill>
                <a:blip r:embed="rId7" cstate="screen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68057" y="2782879"/>
                  <a:ext cx="360000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8" descr="Facebook"/>
                <p:cNvPicPr>
                  <a:picLocks noChangeAspect="1" noChangeArrowheads="1"/>
                </p:cNvPicPr>
                <p:nvPr/>
              </p:nvPicPr>
              <p:blipFill>
                <a:blip r:embed="rId9" cstate="screen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8057" y="2777768"/>
                  <a:ext cx="360000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10" descr="YouTube"/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88058" y="2791173"/>
                  <a:ext cx="360001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8" name="Grupo 7"/>
            <p:cNvGrpSpPr/>
            <p:nvPr/>
          </p:nvGrpSpPr>
          <p:grpSpPr>
            <a:xfrm>
              <a:off x="5487011" y="3873974"/>
              <a:ext cx="1547748" cy="1224395"/>
              <a:chOff x="5487011" y="3873974"/>
              <a:chExt cx="1547748" cy="1224395"/>
            </a:xfrm>
          </p:grpSpPr>
          <p:pic>
            <p:nvPicPr>
              <p:cNvPr id="42" name="Imagen 41"/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7012" y="3873974"/>
                <a:ext cx="1547747" cy="570914"/>
              </a:xfrm>
              <a:prstGeom prst="rect">
                <a:avLst/>
              </a:prstGeom>
            </p:spPr>
          </p:pic>
          <p:sp>
            <p:nvSpPr>
              <p:cNvPr id="44" name="Marcador de texto 5">
                <a:extLst>
                  <a:ext uri="{FF2B5EF4-FFF2-40B4-BE49-F238E27FC236}">
                    <a16:creationId xmlns="" xmlns:a16="http://schemas.microsoft.com/office/drawing/2014/main" id="{F4282CF7-3853-4CF0-B0E0-4E31A321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87011" y="4549671"/>
                <a:ext cx="1547748" cy="548698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1800" kern="1200">
                    <a:solidFill>
                      <a:srgbClr val="46546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www.is4k.es 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                is4k</a:t>
                </a:r>
                <a:endParaRPr lang="es-ES" sz="1350" b="1" dirty="0"/>
              </a:p>
            </p:txBody>
          </p:sp>
          <p:grpSp>
            <p:nvGrpSpPr>
              <p:cNvPr id="56" name="Grupo 55"/>
              <p:cNvGrpSpPr/>
              <p:nvPr/>
            </p:nvGrpSpPr>
            <p:grpSpPr>
              <a:xfrm>
                <a:off x="5640220" y="4789745"/>
                <a:ext cx="728127" cy="251746"/>
                <a:chOff x="3968057" y="2777768"/>
                <a:chExt cx="1080002" cy="373405"/>
              </a:xfrm>
            </p:grpSpPr>
            <p:pic>
              <p:nvPicPr>
                <p:cNvPr id="57" name="Picture 4" descr="Twitter"/>
                <p:cNvPicPr>
                  <a:picLocks noChangeAspect="1" noChangeArrowheads="1"/>
                </p:cNvPicPr>
                <p:nvPr/>
              </p:nvPicPr>
              <p:blipFill>
                <a:blip r:embed="rId7" cstate="screen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68057" y="2782879"/>
                  <a:ext cx="360000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8" descr="Facebook"/>
                <p:cNvPicPr>
                  <a:picLocks noChangeAspect="1" noChangeArrowheads="1"/>
                </p:cNvPicPr>
                <p:nvPr/>
              </p:nvPicPr>
              <p:blipFill>
                <a:blip r:embed="rId9" cstate="screen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8057" y="2777768"/>
                  <a:ext cx="360000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10" descr="YouTube"/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88058" y="2791173"/>
                  <a:ext cx="360001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" name="Grupo 3"/>
            <p:cNvGrpSpPr/>
            <p:nvPr/>
          </p:nvGrpSpPr>
          <p:grpSpPr>
            <a:xfrm>
              <a:off x="7612291" y="3877156"/>
              <a:ext cx="2537146" cy="1238826"/>
              <a:chOff x="7216454" y="3877156"/>
              <a:chExt cx="2537146" cy="1238826"/>
            </a:xfrm>
          </p:grpSpPr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3081" y="3877156"/>
                <a:ext cx="1616857" cy="570914"/>
              </a:xfrm>
              <a:prstGeom prst="rect">
                <a:avLst/>
              </a:prstGeom>
            </p:spPr>
          </p:pic>
          <p:sp>
            <p:nvSpPr>
              <p:cNvPr id="45" name="Marcador de texto 5">
                <a:extLst>
                  <a:ext uri="{FF2B5EF4-FFF2-40B4-BE49-F238E27FC236}">
                    <a16:creationId xmlns="" xmlns:a16="http://schemas.microsoft.com/office/drawing/2014/main" id="{F4282CF7-3853-4CF0-B0E0-4E31A321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6454" y="4537623"/>
                <a:ext cx="2537146" cy="5783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1800" kern="1200">
                    <a:solidFill>
                      <a:srgbClr val="46546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www.incibe.es 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                      </a:t>
                </a:r>
                <a:r>
                  <a:rPr lang="es-ES" sz="1350" b="1" dirty="0" err="1" smtClean="0"/>
                  <a:t>protegeempresa</a:t>
                </a:r>
                <a:endParaRPr lang="es-ES" sz="1350" b="1" dirty="0"/>
              </a:p>
            </p:txBody>
          </p:sp>
          <p:grpSp>
            <p:nvGrpSpPr>
              <p:cNvPr id="2" name="Grupo 1"/>
              <p:cNvGrpSpPr/>
              <p:nvPr/>
            </p:nvGrpSpPr>
            <p:grpSpPr>
              <a:xfrm>
                <a:off x="7315695" y="4765208"/>
                <a:ext cx="970836" cy="249153"/>
                <a:chOff x="8824517" y="4519023"/>
                <a:chExt cx="970836" cy="249153"/>
              </a:xfrm>
            </p:grpSpPr>
            <p:pic>
              <p:nvPicPr>
                <p:cNvPr id="1036" name="Picture 12" descr="Pinterest"/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duotone>
                    <a:prstClr val="black"/>
                    <a:schemeClr val="tx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54153" y="4519023"/>
                  <a:ext cx="241200" cy="241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Twitter"/>
                <p:cNvPicPr>
                  <a:picLocks noChangeAspect="1" noChangeArrowheads="1"/>
                </p:cNvPicPr>
                <p:nvPr/>
              </p:nvPicPr>
              <p:blipFill>
                <a:blip r:embed="rId7" cstate="screen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24517" y="4525467"/>
                  <a:ext cx="242709" cy="2427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6" descr="LinkedIN"/>
                <p:cNvPicPr>
                  <a:picLocks noChangeAspect="1" noChangeArrowheads="1"/>
                </p:cNvPicPr>
                <p:nvPr/>
              </p:nvPicPr>
              <p:blipFill>
                <a:blip r:embed="rId8" cstate="screen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09935" y="4520522"/>
                  <a:ext cx="242709" cy="2427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8" descr="Facebook"/>
                <p:cNvPicPr>
                  <a:picLocks noChangeAspect="1" noChangeArrowheads="1"/>
                </p:cNvPicPr>
                <p:nvPr/>
              </p:nvPicPr>
              <p:blipFill>
                <a:blip r:embed="rId9" cstate="screen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67226" y="4522021"/>
                  <a:ext cx="242709" cy="2427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53" name="Picture 2" descr="SID 2020">
            <a:extLst>
              <a:ext uri="{FF2B5EF4-FFF2-40B4-BE49-F238E27FC236}">
                <a16:creationId xmlns:a16="http://schemas.microsoft.com/office/drawing/2014/main" xmlns="" id="{5D123759-B71B-CD45-8165-235D05D4C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62735" y="5559495"/>
            <a:ext cx="986406" cy="91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6789" flipH="1">
            <a:off x="6512343" y="5461956"/>
            <a:ext cx="1275077" cy="1273335"/>
          </a:xfrm>
          <a:prstGeom prst="rect">
            <a:avLst/>
          </a:prstGeom>
        </p:spPr>
      </p:pic>
      <p:pic>
        <p:nvPicPr>
          <p:cNvPr id="60" name="Imagen 5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233" y="5641317"/>
            <a:ext cx="1069486" cy="85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7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F5D5B945-A5BD-46D9-B9E5-CB81DF8E1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¿QUÉ HAS APRENDIDO?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0B44C6BE-E56F-4FF3-9FAE-DD916A3310EB}"/>
              </a:ext>
            </a:extLst>
          </p:cNvPr>
          <p:cNvSpPr txBox="1">
            <a:spLocks/>
          </p:cNvSpPr>
          <p:nvPr/>
        </p:nvSpPr>
        <p:spPr>
          <a:xfrm>
            <a:off x="1709202" y="4412708"/>
            <a:ext cx="8339867" cy="1848134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a) Mejor no me meto, no es mi problema</a:t>
            </a:r>
          </a:p>
          <a:p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b) Se lo comunico a un adulto de confianza</a:t>
            </a:r>
          </a:p>
          <a:p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c) Le ofrezco mi ayuda y mi apoyo</a:t>
            </a:r>
          </a:p>
          <a:p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d) Comparto las bromas o humillaciones por las redes sociales, es lo que hacen todos</a:t>
            </a:r>
          </a:p>
        </p:txBody>
      </p:sp>
      <p:pic>
        <p:nvPicPr>
          <p:cNvPr id="18434" name="Picture 2" descr="demo 24">
            <a:extLst>
              <a:ext uri="{FF2B5EF4-FFF2-40B4-BE49-F238E27FC236}">
                <a16:creationId xmlns:a16="http://schemas.microsoft.com/office/drawing/2014/main" xmlns="" id="{9B9710F1-9871-4D7B-9DA7-27DF57D1A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09202" y="1512109"/>
            <a:ext cx="3525271" cy="242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xmlns="" id="{89403358-A58A-44D3-A9D0-1E786157A49C}"/>
              </a:ext>
            </a:extLst>
          </p:cNvPr>
          <p:cNvSpPr/>
          <p:nvPr/>
        </p:nvSpPr>
        <p:spPr>
          <a:xfrm>
            <a:off x="6372807" y="1676466"/>
            <a:ext cx="3331029" cy="1736905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74DBE198-6CFB-46DD-B5D0-705195B09AD1}"/>
              </a:ext>
            </a:extLst>
          </p:cNvPr>
          <p:cNvSpPr txBox="1">
            <a:spLocks/>
          </p:cNvSpPr>
          <p:nvPr/>
        </p:nvSpPr>
        <p:spPr>
          <a:xfrm>
            <a:off x="6180168" y="1959429"/>
            <a:ext cx="3607644" cy="4018450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¿Están acosando a </a:t>
            </a:r>
            <a:b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 compañero en Internet?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600" dirty="0">
              <a:solidFill>
                <a:srgbClr val="336699"/>
              </a:solidFill>
            </a:endParaRP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695512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xmlns="" id="{63EEE771-EEFF-4E9C-9F5D-8D64698380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54208" y="1774668"/>
            <a:ext cx="4235063" cy="3135541"/>
          </a:xfrm>
        </p:spPr>
        <p:txBody>
          <a:bodyPr/>
          <a:lstStyle/>
          <a:p>
            <a:r>
              <a:rPr lang="es-ES" b="0" dirty="0"/>
              <a:t>¿Nos suenan estos logotipos?</a:t>
            </a:r>
          </a:p>
          <a:p>
            <a:endParaRPr lang="es-ES" b="0" dirty="0"/>
          </a:p>
          <a:p>
            <a:r>
              <a:rPr lang="es-ES" b="0" dirty="0"/>
              <a:t>¿Por qué nos gustan?</a:t>
            </a:r>
          </a:p>
          <a:p>
            <a:endParaRPr lang="es-ES" b="0" dirty="0"/>
          </a:p>
          <a:p>
            <a:r>
              <a:rPr lang="es-ES" b="0" dirty="0"/>
              <a:t>¿Qué nos pueden ofrecer?</a:t>
            </a:r>
          </a:p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5B00C6B0-6B93-481D-B0F1-F0DD08800C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9365" y="0"/>
            <a:ext cx="7239786" cy="960092"/>
          </a:xfrm>
        </p:spPr>
        <p:txBody>
          <a:bodyPr>
            <a:noAutofit/>
          </a:bodyPr>
          <a:lstStyle/>
          <a:p>
            <a:r>
              <a:rPr lang="es-ES" sz="3400" dirty="0" smtClean="0"/>
              <a:t>¿NOS COMUNICAMOS POR INTERNET?</a:t>
            </a:r>
            <a:endParaRPr lang="es-ES" sz="3400" dirty="0"/>
          </a:p>
        </p:txBody>
      </p:sp>
      <p:pic>
        <p:nvPicPr>
          <p:cNvPr id="1028" name="Picture 4" descr="Resultado de imagen de logo nintendo switch">
            <a:extLst>
              <a:ext uri="{FF2B5EF4-FFF2-40B4-BE49-F238E27FC236}">
                <a16:creationId xmlns:a16="http://schemas.microsoft.com/office/drawing/2014/main" xmlns="" id="{507A5A16-B341-47D4-B66E-F6649C4B2A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831" t="9459" r="30367" b="37183"/>
          <a:stretch/>
        </p:blipFill>
        <p:spPr bwMode="auto">
          <a:xfrm rot="20826828">
            <a:off x="495369" y="1893542"/>
            <a:ext cx="1201668" cy="1200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logo instagram png">
            <a:extLst>
              <a:ext uri="{FF2B5EF4-FFF2-40B4-BE49-F238E27FC236}">
                <a16:creationId xmlns:a16="http://schemas.microsoft.com/office/drawing/2014/main" xmlns="" id="{C2637963-4EA0-4ADB-82D4-A7A493004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96394">
            <a:off x="3574883" y="1482776"/>
            <a:ext cx="972956" cy="97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de logo playstation png">
            <a:extLst>
              <a:ext uri="{FF2B5EF4-FFF2-40B4-BE49-F238E27FC236}">
                <a16:creationId xmlns:a16="http://schemas.microsoft.com/office/drawing/2014/main" xmlns="" id="{E98F66CA-AC9D-4E53-B43C-DD0F62E0B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82473">
            <a:off x="2100798" y="2532759"/>
            <a:ext cx="1363203" cy="103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logo facebook png">
            <a:extLst>
              <a:ext uri="{FF2B5EF4-FFF2-40B4-BE49-F238E27FC236}">
                <a16:creationId xmlns:a16="http://schemas.microsoft.com/office/drawing/2014/main" xmlns="" id="{83611D4D-5C01-49FF-AAB6-E528346A8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44510">
            <a:off x="964742" y="3927865"/>
            <a:ext cx="1121615" cy="112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de logo SNAPCHAT png">
            <a:extLst>
              <a:ext uri="{FF2B5EF4-FFF2-40B4-BE49-F238E27FC236}">
                <a16:creationId xmlns:a16="http://schemas.microsoft.com/office/drawing/2014/main" xmlns="" id="{FE5096AA-ECBA-4DBA-B383-31BAFA77E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922092">
            <a:off x="3742301" y="3646824"/>
            <a:ext cx="1084266" cy="108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de logo NINTENDO DS png">
            <a:extLst>
              <a:ext uri="{FF2B5EF4-FFF2-40B4-BE49-F238E27FC236}">
                <a16:creationId xmlns:a16="http://schemas.microsoft.com/office/drawing/2014/main" xmlns="" id="{80CFC985-DAED-4A45-B44E-444D6F408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928948">
            <a:off x="1232837" y="5701218"/>
            <a:ext cx="1655756" cy="61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n de logo whatsapp png">
            <a:extLst>
              <a:ext uri="{FF2B5EF4-FFF2-40B4-BE49-F238E27FC236}">
                <a16:creationId xmlns:a16="http://schemas.microsoft.com/office/drawing/2014/main" xmlns="" id="{A15C64DE-1846-45CA-B718-BC17CC651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04289">
            <a:off x="4007530" y="5392507"/>
            <a:ext cx="1139836" cy="113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n de logo fortnite">
            <a:extLst>
              <a:ext uri="{FF2B5EF4-FFF2-40B4-BE49-F238E27FC236}">
                <a16:creationId xmlns:a16="http://schemas.microsoft.com/office/drawing/2014/main" xmlns="" id="{FC17AF88-167B-4FF8-9833-E026E3655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567641">
            <a:off x="6135730" y="4983081"/>
            <a:ext cx="1837048" cy="150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de logo tik tok">
            <a:extLst>
              <a:ext uri="{FF2B5EF4-FFF2-40B4-BE49-F238E27FC236}">
                <a16:creationId xmlns:a16="http://schemas.microsoft.com/office/drawing/2014/main" xmlns="" id="{C1ACC408-E3FF-4AD9-9C8D-01237EA5C7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893636">
            <a:off x="9145154" y="5093500"/>
            <a:ext cx="1340912" cy="130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840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0DF60FA5-71EB-4268-A72D-681CC7CAB5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¿QUÉ HAS APRENDIDO?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0B44C6BE-E56F-4FF3-9FAE-DD916A3310EB}"/>
              </a:ext>
            </a:extLst>
          </p:cNvPr>
          <p:cNvSpPr txBox="1">
            <a:spLocks/>
          </p:cNvSpPr>
          <p:nvPr/>
        </p:nvSpPr>
        <p:spPr>
          <a:xfrm>
            <a:off x="1674697" y="4582292"/>
            <a:ext cx="9148813" cy="1812674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a) Sí, pero no hace daño porque es virtual</a:t>
            </a:r>
            <a:b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b) No, solo son bromas, no es real</a:t>
            </a:r>
          </a:p>
          <a:p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c) Sí, en forma de mensajes de odio, comentarios humillantes o difusión de la violencia</a:t>
            </a:r>
          </a:p>
          <a:p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d) No, todos los mensajes son positivos en Internet</a:t>
            </a:r>
          </a:p>
        </p:txBody>
      </p:sp>
      <p:pic>
        <p:nvPicPr>
          <p:cNvPr id="19458" name="Picture 2" descr="AgresiÃ³n, discusiÃ³n, conflicto, estrÃ©s, lucha">
            <a:extLst>
              <a:ext uri="{FF2B5EF4-FFF2-40B4-BE49-F238E27FC236}">
                <a16:creationId xmlns:a16="http://schemas.microsoft.com/office/drawing/2014/main" xmlns="" id="{6ABE0BAA-059C-4FD7-A432-31A6CBB8E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39277" y="1557864"/>
            <a:ext cx="3445899" cy="256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xmlns="" id="{156AE420-728F-4332-BBCB-2A64984FCB8B}"/>
              </a:ext>
            </a:extLst>
          </p:cNvPr>
          <p:cNvSpPr/>
          <p:nvPr/>
        </p:nvSpPr>
        <p:spPr>
          <a:xfrm>
            <a:off x="1674699" y="1828800"/>
            <a:ext cx="3951660" cy="1548882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5AFE8283-8220-42D5-A9C7-DE69C8B7C9FF}"/>
              </a:ext>
            </a:extLst>
          </p:cNvPr>
          <p:cNvSpPr txBox="1">
            <a:spLocks/>
          </p:cNvSpPr>
          <p:nvPr/>
        </p:nvSpPr>
        <p:spPr>
          <a:xfrm>
            <a:off x="1616312" y="2164702"/>
            <a:ext cx="3842097" cy="4230264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¿Existe la violencia </a:t>
            </a:r>
            <a:b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 la Red?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600" dirty="0">
              <a:solidFill>
                <a:srgbClr val="336699"/>
              </a:solidFill>
            </a:endParaRP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2659422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676B8314-9A38-4342-9EEA-73637220D2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9093" y="1670179"/>
            <a:ext cx="3660854" cy="2609161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2B26F1B1-FA04-4B9F-AE87-7C9B0F78A6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¿QUÉ HAS APRENDIDO?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0B44C6BE-E56F-4FF3-9FAE-DD916A3310EB}"/>
              </a:ext>
            </a:extLst>
          </p:cNvPr>
          <p:cNvSpPr txBox="1">
            <a:spLocks/>
          </p:cNvSpPr>
          <p:nvPr/>
        </p:nvSpPr>
        <p:spPr>
          <a:xfrm>
            <a:off x="1666554" y="4572000"/>
            <a:ext cx="8933022" cy="1866122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a) Pedir ayuda a mis amigos, mejor que no se enteren mis padres</a:t>
            </a:r>
          </a:p>
          <a:p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b) Contactar con un Centro de Ayuda especializado</a:t>
            </a:r>
          </a:p>
          <a:p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c) Nada, con el tiempo se solucionará…</a:t>
            </a:r>
          </a:p>
          <a:p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d) Contárselo a cualquier adulto, es lo mejor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xmlns="" id="{306E0748-3E09-41CF-A0CF-423736E1F21E}"/>
              </a:ext>
            </a:extLst>
          </p:cNvPr>
          <p:cNvSpPr/>
          <p:nvPr/>
        </p:nvSpPr>
        <p:spPr>
          <a:xfrm>
            <a:off x="6042816" y="1991763"/>
            <a:ext cx="3884956" cy="1970912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9FAED5C5-3C84-458E-8070-42F6EDAC4E6A}"/>
              </a:ext>
            </a:extLst>
          </p:cNvPr>
          <p:cNvSpPr txBox="1">
            <a:spLocks/>
          </p:cNvSpPr>
          <p:nvPr/>
        </p:nvSpPr>
        <p:spPr>
          <a:xfrm>
            <a:off x="5957934" y="2332653"/>
            <a:ext cx="3969837" cy="3893332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¿Qué puedo hacer ante un problema </a:t>
            </a:r>
            <a:b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 Internet?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2400" b="0" dirty="0">
              <a:solidFill>
                <a:srgbClr val="3366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235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Gracias por su atención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6932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871121" y="3457303"/>
            <a:ext cx="940262" cy="209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862149" y="2063931"/>
            <a:ext cx="8926285" cy="2778035"/>
          </a:xfrm>
        </p:spPr>
        <p:txBody>
          <a:bodyPr/>
          <a:lstStyle/>
          <a:p>
            <a:pPr algn="just"/>
            <a:r>
              <a:rPr lang="es-ES" sz="1200" dirty="0">
                <a:solidFill>
                  <a:schemeClr val="tx1"/>
                </a:solidFill>
              </a:rPr>
              <a:t>LICENCIA DE CONTENIDOS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ES" sz="900" b="0" dirty="0">
                <a:solidFill>
                  <a:schemeClr val="tx1"/>
                </a:solidFill>
              </a:rPr>
              <a:t>La presente publicación pertenece a Instituto Nacional de </a:t>
            </a:r>
            <a:r>
              <a:rPr lang="es-ES" sz="900" b="0" dirty="0" err="1">
                <a:solidFill>
                  <a:schemeClr val="tx1"/>
                </a:solidFill>
              </a:rPr>
              <a:t>Ciberseguridad</a:t>
            </a:r>
            <a:r>
              <a:rPr lang="es-ES" sz="900" b="0" dirty="0">
                <a:solidFill>
                  <a:schemeClr val="tx1"/>
                </a:solidFill>
              </a:rPr>
              <a:t> (INCIBE) y está bajo licencia Reconocimiento-No </a:t>
            </a:r>
            <a:r>
              <a:rPr lang="es-ES" sz="900" b="0" dirty="0" smtClean="0">
                <a:solidFill>
                  <a:schemeClr val="tx1"/>
                </a:solidFill>
              </a:rPr>
              <a:t>Comercial-</a:t>
            </a:r>
            <a:r>
              <a:rPr lang="es-ES" sz="900" b="0" dirty="0" err="1" smtClean="0">
                <a:solidFill>
                  <a:schemeClr val="tx1"/>
                </a:solidFill>
              </a:rPr>
              <a:t>CompartirIgual</a:t>
            </a:r>
            <a:r>
              <a:rPr lang="es-ES" sz="900" b="0" dirty="0" smtClean="0">
                <a:solidFill>
                  <a:schemeClr val="tx1"/>
                </a:solidFill>
              </a:rPr>
              <a:t> </a:t>
            </a:r>
            <a:r>
              <a:rPr lang="es-ES" sz="900" b="0" dirty="0">
                <a:solidFill>
                  <a:schemeClr val="tx1"/>
                </a:solidFill>
              </a:rPr>
              <a:t>4.0 Internacional de </a:t>
            </a:r>
            <a:r>
              <a:rPr lang="es-ES" sz="900" b="0" dirty="0" err="1">
                <a:solidFill>
                  <a:schemeClr val="tx1"/>
                </a:solidFill>
              </a:rPr>
              <a:t>Creative</a:t>
            </a:r>
            <a:r>
              <a:rPr lang="es-ES" sz="900" b="0" dirty="0">
                <a:solidFill>
                  <a:schemeClr val="tx1"/>
                </a:solidFill>
              </a:rPr>
              <a:t> </a:t>
            </a:r>
            <a:r>
              <a:rPr lang="es-ES" sz="900" b="0" dirty="0" err="1">
                <a:solidFill>
                  <a:schemeClr val="tx1"/>
                </a:solidFill>
              </a:rPr>
              <a:t>Commons</a:t>
            </a:r>
            <a:r>
              <a:rPr lang="es-ES" sz="900" b="0" dirty="0">
                <a:solidFill>
                  <a:schemeClr val="tx1"/>
                </a:solidFill>
              </a:rPr>
              <a:t>. Por esta razón está permitido copiar, distribuir y comunicar públicamente esta obra bajo las condiciones siguientes: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900" dirty="0" smtClean="0">
                <a:solidFill>
                  <a:schemeClr val="tx1"/>
                </a:solidFill>
              </a:rPr>
              <a:t>Reconocimiento</a:t>
            </a:r>
            <a:r>
              <a:rPr lang="es-ES" sz="900" b="0" dirty="0">
                <a:solidFill>
                  <a:schemeClr val="tx1"/>
                </a:solidFill>
              </a:rPr>
              <a:t>. El contenido de esta publicación se puede reproducir total o parcialmente por terceros, citando su procedencia y haciendo referencia expresa a INCIBE y su sitio web: </a:t>
            </a:r>
            <a:r>
              <a:rPr lang="es-ES" sz="900" b="0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s-ES" sz="900" b="0" dirty="0">
                <a:solidFill>
                  <a:schemeClr val="tx1"/>
                </a:solidFill>
                <a:hlinkClick r:id="rId2"/>
              </a:rPr>
              <a:t>://</a:t>
            </a:r>
            <a:r>
              <a:rPr lang="es-ES" sz="900" b="0" dirty="0" smtClean="0">
                <a:solidFill>
                  <a:schemeClr val="tx1"/>
                </a:solidFill>
                <a:hlinkClick r:id="rId2"/>
              </a:rPr>
              <a:t>www.incibe.es</a:t>
            </a:r>
            <a:r>
              <a:rPr lang="es-ES" sz="900" b="0" dirty="0" smtClean="0">
                <a:solidFill>
                  <a:schemeClr val="tx1"/>
                </a:solidFill>
              </a:rPr>
              <a:t>. Dicho </a:t>
            </a:r>
            <a:r>
              <a:rPr lang="es-ES" sz="900" b="0" dirty="0">
                <a:solidFill>
                  <a:schemeClr val="tx1"/>
                </a:solidFill>
              </a:rPr>
              <a:t>reconocimiento no podrá en ningún caso sugerir que INCIBE presta apoyo a dicho tercero o apoya el uso que hace de su obra.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900" dirty="0">
                <a:solidFill>
                  <a:schemeClr val="tx1"/>
                </a:solidFill>
              </a:rPr>
              <a:t>Uso No Comercial</a:t>
            </a:r>
            <a:r>
              <a:rPr lang="es-ES" sz="900" b="0" dirty="0">
                <a:solidFill>
                  <a:schemeClr val="tx1"/>
                </a:solidFill>
              </a:rPr>
              <a:t>. El material original y los trabajos derivados pueden ser distribuidos, copiados y exhibidos mientras su uso no tenga fines comerciales.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900" dirty="0">
                <a:solidFill>
                  <a:schemeClr val="tx1"/>
                </a:solidFill>
              </a:rPr>
              <a:t>Compartir Igual</a:t>
            </a:r>
            <a:r>
              <a:rPr lang="es-ES" sz="900" b="0" dirty="0">
                <a:solidFill>
                  <a:schemeClr val="tx1"/>
                </a:solidFill>
              </a:rPr>
              <a:t>. Si altera o transforma esta obra, o genera una obra derivada, sólo puede distribuirla bajo esta misma licencia.</a:t>
            </a:r>
          </a:p>
          <a:p>
            <a:pPr algn="just">
              <a:spcBef>
                <a:spcPts val="600"/>
              </a:spcBef>
            </a:pPr>
            <a:r>
              <a:rPr lang="es-ES" sz="900" b="0" dirty="0">
                <a:solidFill>
                  <a:schemeClr val="tx1"/>
                </a:solidFill>
              </a:rPr>
              <a:t>Al reutilizar o distribuir la obra, tiene que dejar bien claro los términos de la licencia de esta obra.</a:t>
            </a:r>
          </a:p>
          <a:p>
            <a:pPr algn="just">
              <a:spcBef>
                <a:spcPts val="600"/>
              </a:spcBef>
            </a:pPr>
            <a:r>
              <a:rPr lang="es-ES" sz="900" b="0" dirty="0">
                <a:solidFill>
                  <a:schemeClr val="tx1"/>
                </a:solidFill>
              </a:rPr>
              <a:t>Alguna de estas condiciones puede no aplicarse si se obtiene el permiso de INCIBE como titular </a:t>
            </a:r>
            <a:r>
              <a:rPr lang="es-ES" sz="900" b="0" dirty="0" smtClean="0">
                <a:solidFill>
                  <a:schemeClr val="tx1"/>
                </a:solidFill>
              </a:rPr>
              <a:t>de los </a:t>
            </a:r>
            <a:r>
              <a:rPr lang="es-ES" sz="900" b="0" dirty="0">
                <a:solidFill>
                  <a:schemeClr val="tx1"/>
                </a:solidFill>
              </a:rPr>
              <a:t>derechos de autor.</a:t>
            </a:r>
          </a:p>
          <a:p>
            <a:pPr algn="just"/>
            <a:endParaRPr lang="es-ES" sz="900" b="0" i="1" dirty="0">
              <a:solidFill>
                <a:schemeClr val="tx1"/>
              </a:solidFill>
            </a:endParaRPr>
          </a:p>
          <a:p>
            <a:pPr algn="just"/>
            <a:r>
              <a:rPr lang="es-ES" sz="900" b="0" i="1" dirty="0">
                <a:solidFill>
                  <a:schemeClr val="tx1"/>
                </a:solidFill>
              </a:rPr>
              <a:t>Texto completo de la </a:t>
            </a:r>
            <a:r>
              <a:rPr lang="es-ES" sz="900" b="0" i="1" dirty="0" smtClean="0">
                <a:solidFill>
                  <a:schemeClr val="tx1"/>
                </a:solidFill>
              </a:rPr>
              <a:t>licencia: </a:t>
            </a:r>
            <a:r>
              <a:rPr lang="es-ES" sz="900" b="0" i="1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s-ES" sz="900" b="0" i="1" dirty="0">
                <a:solidFill>
                  <a:schemeClr val="tx1"/>
                </a:solidFill>
                <a:hlinkClick r:id="rId3"/>
              </a:rPr>
              <a:t>://</a:t>
            </a:r>
            <a:r>
              <a:rPr lang="es-ES" sz="900" b="0" i="1" dirty="0" smtClean="0">
                <a:solidFill>
                  <a:schemeClr val="tx1"/>
                </a:solidFill>
                <a:hlinkClick r:id="rId3"/>
              </a:rPr>
              <a:t>creativecommons.org/licenses/by-nc-sa/4.0/deed.es_ES</a:t>
            </a:r>
            <a:r>
              <a:rPr lang="es-ES" sz="900" b="0" i="1" dirty="0" smtClean="0">
                <a:solidFill>
                  <a:schemeClr val="tx1"/>
                </a:solidFill>
              </a:rPr>
              <a:t> </a:t>
            </a:r>
            <a:endParaRPr lang="es-ES" sz="900" b="0" i="1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643" y="3840481"/>
            <a:ext cx="1621791" cy="56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2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xmlns="" id="{D01DC896-CE93-41C9-B92B-F46A8E8EAE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¿EXISTEN RIESGOS?</a:t>
            </a:r>
          </a:p>
        </p:txBody>
      </p:sp>
      <p:pic>
        <p:nvPicPr>
          <p:cNvPr id="3" name="Picture 2" descr="demo 24">
            <a:extLst>
              <a:ext uri="{FF2B5EF4-FFF2-40B4-BE49-F238E27FC236}">
                <a16:creationId xmlns:a16="http://schemas.microsoft.com/office/drawing/2014/main" xmlns="" id="{283788C5-6285-470B-81F7-640479B73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9271" y="1313430"/>
            <a:ext cx="7813457" cy="520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diagonales redondeadas 4">
            <a:extLst>
              <a:ext uri="{FF2B5EF4-FFF2-40B4-BE49-F238E27FC236}">
                <a16:creationId xmlns:a16="http://schemas.microsoft.com/office/drawing/2014/main" xmlns="" id="{88DE7102-2DE7-440E-8193-6024CC18C086}"/>
              </a:ext>
            </a:extLst>
          </p:cNvPr>
          <p:cNvSpPr/>
          <p:nvPr/>
        </p:nvSpPr>
        <p:spPr>
          <a:xfrm>
            <a:off x="586841" y="1593357"/>
            <a:ext cx="3770679" cy="2340510"/>
          </a:xfrm>
          <a:prstGeom prst="round2Diag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E0438D79-213F-4945-A68D-AB016BF878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58847" y="1898639"/>
            <a:ext cx="2972340" cy="2035228"/>
          </a:xfrm>
        </p:spPr>
        <p:txBody>
          <a:bodyPr>
            <a:normAutofit/>
          </a:bodyPr>
          <a:lstStyle/>
          <a:p>
            <a:r>
              <a:rPr lang="es-ES" b="0" dirty="0"/>
              <a:t>Como en cualquier otro medio en el que nos relacionamos, existen riesgos que debemos conocer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8389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1BF43FF-997F-4A16-B36F-80FC39A1FD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¿EXISTEN RIESGOS?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07D2E232-2AAA-4C36-BB39-3A776E5541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0842" y="1291472"/>
            <a:ext cx="8809343" cy="2422690"/>
          </a:xfrm>
          <a:prstGeom prst="rect">
            <a:avLst/>
          </a:prstGeom>
          <a:ln w="15875"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06BBCCDC-8502-4D95-A146-1B5695FAE1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847" y="3839579"/>
            <a:ext cx="8081337" cy="2751799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FA3EA039-7E8B-4F2D-BF9D-AEB9980E6789}"/>
              </a:ext>
            </a:extLst>
          </p:cNvPr>
          <p:cNvSpPr/>
          <p:nvPr/>
        </p:nvSpPr>
        <p:spPr>
          <a:xfrm>
            <a:off x="1630842" y="3756615"/>
            <a:ext cx="8026342" cy="16592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1069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1A3C6AF0-C316-4BF0-A0B7-FB06BD0DAE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65314"/>
            <a:ext cx="7267705" cy="894778"/>
          </a:xfrm>
        </p:spPr>
        <p:txBody>
          <a:bodyPr>
            <a:noAutofit/>
          </a:bodyPr>
          <a:lstStyle/>
          <a:p>
            <a:r>
              <a:rPr lang="es-ES" sz="3400" dirty="0"/>
              <a:t>NO TODO EN INTERNET NOS SIENTA BIEN</a:t>
            </a:r>
          </a:p>
        </p:txBody>
      </p:sp>
      <p:pic>
        <p:nvPicPr>
          <p:cNvPr id="2050" name="Picture 2" descr="demo 24">
            <a:extLst>
              <a:ext uri="{FF2B5EF4-FFF2-40B4-BE49-F238E27FC236}">
                <a16:creationId xmlns:a16="http://schemas.microsoft.com/office/drawing/2014/main" xmlns="" id="{E404ED11-B5AD-4EA7-AC41-7F70C3E90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5690" y="1315981"/>
            <a:ext cx="8182466" cy="535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diagonales redondeadas 4">
            <a:extLst>
              <a:ext uri="{FF2B5EF4-FFF2-40B4-BE49-F238E27FC236}">
                <a16:creationId xmlns:a16="http://schemas.microsoft.com/office/drawing/2014/main" xmlns="" id="{675FBD3B-D153-43BD-A4DB-39AE099996C9}"/>
              </a:ext>
            </a:extLst>
          </p:cNvPr>
          <p:cNvSpPr/>
          <p:nvPr/>
        </p:nvSpPr>
        <p:spPr>
          <a:xfrm>
            <a:off x="317263" y="1759041"/>
            <a:ext cx="3381863" cy="2530156"/>
          </a:xfrm>
          <a:prstGeom prst="round2Diag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9679EF91-56CE-4F6F-A27E-F082227E5C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6490" y="2062065"/>
            <a:ext cx="2834294" cy="2077197"/>
          </a:xfrm>
        </p:spPr>
        <p:txBody>
          <a:bodyPr>
            <a:normAutofit/>
          </a:bodyPr>
          <a:lstStyle/>
          <a:p>
            <a:r>
              <a:rPr lang="es-ES" sz="2600" b="0" dirty="0"/>
              <a:t>¿Qué tipo de contenidos pueden ser dañinos o negativos para nosotros?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7344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mo 24">
            <a:extLst>
              <a:ext uri="{FF2B5EF4-FFF2-40B4-BE49-F238E27FC236}">
                <a16:creationId xmlns:a16="http://schemas.microsoft.com/office/drawing/2014/main" xmlns="" id="{52E9130A-772D-44B4-9C71-8F763C6D6A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85292" y="1623966"/>
            <a:ext cx="3466325" cy="246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1B3C2725-EC7C-4EB9-8379-8F1E2D6978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1152" y="1623966"/>
            <a:ext cx="3910476" cy="2464678"/>
          </a:xfrm>
        </p:spPr>
        <p:txBody>
          <a:bodyPr/>
          <a:lstStyle/>
          <a:p>
            <a:r>
              <a:rPr lang="es-ES" sz="2400" dirty="0"/>
              <a:t>Contenidos para otras edades</a:t>
            </a:r>
          </a:p>
          <a:p>
            <a:r>
              <a:rPr lang="es-ES" sz="2400" dirty="0"/>
              <a:t>Contenidos que no entendemos</a:t>
            </a:r>
          </a:p>
          <a:p>
            <a:r>
              <a:rPr lang="es-ES" sz="2400" dirty="0"/>
              <a:t>Contenidos negativos</a:t>
            </a:r>
          </a:p>
          <a:p>
            <a:r>
              <a:rPr lang="es-ES" sz="2400" dirty="0"/>
              <a:t>Contenidos falsos</a:t>
            </a:r>
          </a:p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B5484BDC-A51F-4AF0-8525-F397C6478D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6" y="74645"/>
            <a:ext cx="6530586" cy="885447"/>
          </a:xfrm>
        </p:spPr>
        <p:txBody>
          <a:bodyPr>
            <a:noAutofit/>
          </a:bodyPr>
          <a:lstStyle/>
          <a:p>
            <a:r>
              <a:rPr lang="es-ES" sz="3400" dirty="0"/>
              <a:t>¿QUÉ ES UN CONTENIDO INADECUADO?</a:t>
            </a:r>
          </a:p>
        </p:txBody>
      </p:sp>
      <p:pic>
        <p:nvPicPr>
          <p:cNvPr id="3076" name="Picture 4" descr="demo 24">
            <a:extLst>
              <a:ext uri="{FF2B5EF4-FFF2-40B4-BE49-F238E27FC236}">
                <a16:creationId xmlns:a16="http://schemas.microsoft.com/office/drawing/2014/main" xmlns="" id="{53FB2E0D-BE0F-4D9D-9B32-1DF2BCC8D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84404" y="4413380"/>
            <a:ext cx="3467214" cy="239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BCD6F6CC-B641-4F9B-9B5A-D1675152F8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4899" y="4422471"/>
            <a:ext cx="3701455" cy="23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74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0711290A-388D-426E-B8D5-73A4102B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849" y="1322712"/>
            <a:ext cx="9270139" cy="5405912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C20F9E84-0489-4656-962C-2349989EBB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74645"/>
            <a:ext cx="6819223" cy="885447"/>
          </a:xfrm>
        </p:spPr>
        <p:txBody>
          <a:bodyPr>
            <a:noAutofit/>
          </a:bodyPr>
          <a:lstStyle/>
          <a:p>
            <a:r>
              <a:rPr lang="es-ES" sz="3400" dirty="0" smtClean="0"/>
              <a:t>CÓMO ACTUAR ANTE ESTOS CONTENIDOS</a:t>
            </a:r>
            <a:endParaRPr lang="es-ES" sz="3400" dirty="0"/>
          </a:p>
        </p:txBody>
      </p:sp>
      <p:sp>
        <p:nvSpPr>
          <p:cNvPr id="8" name="Rectángulo: esquinas diagonales redondeadas 7">
            <a:extLst>
              <a:ext uri="{FF2B5EF4-FFF2-40B4-BE49-F238E27FC236}">
                <a16:creationId xmlns:a16="http://schemas.microsoft.com/office/drawing/2014/main" xmlns="" id="{DE8B3FA4-E0A7-4C5E-AC61-3EAFB71C148B}"/>
              </a:ext>
            </a:extLst>
          </p:cNvPr>
          <p:cNvSpPr/>
          <p:nvPr/>
        </p:nvSpPr>
        <p:spPr>
          <a:xfrm>
            <a:off x="484588" y="3568018"/>
            <a:ext cx="2977077" cy="2897155"/>
          </a:xfrm>
          <a:prstGeom prst="round2Diag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5EF38D49-16E1-4DC0-B73D-B864D82491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9981" y="3856967"/>
            <a:ext cx="2715105" cy="2524234"/>
          </a:xfrm>
        </p:spPr>
        <p:txBody>
          <a:bodyPr>
            <a:normAutofit fontScale="92500" lnSpcReduction="20000"/>
          </a:bodyPr>
          <a:lstStyle/>
          <a:p>
            <a:r>
              <a:rPr lang="es-ES" sz="2600" dirty="0"/>
              <a:t>Pausar la reproducción</a:t>
            </a:r>
          </a:p>
          <a:p>
            <a:r>
              <a:rPr lang="es-ES" sz="2600" dirty="0"/>
              <a:t>No difundirlo</a:t>
            </a:r>
          </a:p>
          <a:p>
            <a:r>
              <a:rPr lang="es-ES" sz="2600" dirty="0"/>
              <a:t>Contárselo </a:t>
            </a:r>
          </a:p>
          <a:p>
            <a:r>
              <a:rPr lang="es-ES" sz="2600" dirty="0"/>
              <a:t>Contárselo a un adulto</a:t>
            </a:r>
          </a:p>
          <a:p>
            <a:r>
              <a:rPr lang="es-ES" sz="2600" dirty="0"/>
              <a:t>Reportar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152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2E7A5A01-A77D-4E76-9707-6BF64C97CE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CUIDA TU PRIVACIDAD</a:t>
            </a:r>
          </a:p>
        </p:txBody>
      </p:sp>
      <p:pic>
        <p:nvPicPr>
          <p:cNvPr id="6146" name="Picture 2" descr="demo 24">
            <a:extLst>
              <a:ext uri="{FF2B5EF4-FFF2-40B4-BE49-F238E27FC236}">
                <a16:creationId xmlns:a16="http://schemas.microsoft.com/office/drawing/2014/main" xmlns="" id="{2A410B5C-9ED4-4967-9A90-1675D373A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4657" y="1295763"/>
            <a:ext cx="9577632" cy="55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diagonales redondeadas 3">
            <a:extLst>
              <a:ext uri="{FF2B5EF4-FFF2-40B4-BE49-F238E27FC236}">
                <a16:creationId xmlns:a16="http://schemas.microsoft.com/office/drawing/2014/main" xmlns="" id="{9EF292C6-B7C0-4527-81CA-26AE5AAAB773}"/>
              </a:ext>
            </a:extLst>
          </p:cNvPr>
          <p:cNvSpPr/>
          <p:nvPr/>
        </p:nvSpPr>
        <p:spPr>
          <a:xfrm>
            <a:off x="7783182" y="3392488"/>
            <a:ext cx="3688631" cy="2917036"/>
          </a:xfrm>
          <a:prstGeom prst="round2Diag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xmlns="" id="{E2C16E3C-8EE7-4A19-AA37-797EA2467E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53070" y="3881699"/>
            <a:ext cx="3166312" cy="2127379"/>
          </a:xfrm>
        </p:spPr>
        <p:txBody>
          <a:bodyPr>
            <a:normAutofit/>
          </a:bodyPr>
          <a:lstStyle/>
          <a:p>
            <a:r>
              <a:rPr lang="es-ES" sz="2400" dirty="0"/>
              <a:t>¿Qué clase de cosas compartimos en Internet?</a:t>
            </a:r>
          </a:p>
          <a:p>
            <a:r>
              <a:rPr lang="es-ES" sz="2400" dirty="0"/>
              <a:t>¿Por qué es un riesgo?</a:t>
            </a:r>
          </a:p>
          <a:p>
            <a:pPr marL="0" indent="0">
              <a:buNone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578373540"/>
      </p:ext>
    </p:extLst>
  </p:cSld>
  <p:clrMapOvr>
    <a:masterClrMapping/>
  </p:clrMapOvr>
</p:sld>
</file>

<file path=ppt/theme/theme1.xml><?xml version="1.0" encoding="utf-8"?>
<a:theme xmlns:a="http://schemas.openxmlformats.org/drawingml/2006/main" name="INCIBE_plantilla">
  <a:themeElements>
    <a:clrScheme name="Personalizados 1">
      <a:dk1>
        <a:srgbClr val="000000"/>
      </a:dk1>
      <a:lt1>
        <a:srgbClr val="FFFFFF"/>
      </a:lt1>
      <a:dk2>
        <a:srgbClr val="CD2C3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alizados 1">
    <a:dk1>
      <a:srgbClr val="000000"/>
    </a:dk1>
    <a:lt1>
      <a:srgbClr val="FFFFFF"/>
    </a:lt1>
    <a:dk2>
      <a:srgbClr val="CD2C37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Personalizados 1">
    <a:dk1>
      <a:srgbClr val="000000"/>
    </a:dk1>
    <a:lt1>
      <a:srgbClr val="FFFFFF"/>
    </a:lt1>
    <a:dk2>
      <a:srgbClr val="CD2C37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Personalizados 1">
    <a:dk1>
      <a:srgbClr val="000000"/>
    </a:dk1>
    <a:lt1>
      <a:srgbClr val="FFFFFF"/>
    </a:lt1>
    <a:dk2>
      <a:srgbClr val="CD2C37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872</Words>
  <Application>Microsoft Office PowerPoint</Application>
  <PresentationFormat>Panorámica</PresentationFormat>
  <Paragraphs>151</Paragraphs>
  <Slides>33</Slides>
  <Notes>4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Wingdings</vt:lpstr>
      <vt:lpstr>INCIBE_plantilla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2019-01-11T15:41:13Z</dcterms:created>
  <dcterms:modified xsi:type="dcterms:W3CDTF">2021-07-30T13:22:29Z</dcterms:modified>
</cp:coreProperties>
</file>